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51"/>
  </p:notesMasterIdLst>
  <p:sldIdLst>
    <p:sldId id="256" r:id="rId2"/>
    <p:sldId id="268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304" r:id="rId12"/>
    <p:sldId id="267" r:id="rId13"/>
    <p:sldId id="269" r:id="rId14"/>
    <p:sldId id="270" r:id="rId15"/>
    <p:sldId id="271" r:id="rId16"/>
    <p:sldId id="31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309" r:id="rId30"/>
    <p:sldId id="306" r:id="rId31"/>
    <p:sldId id="307" r:id="rId32"/>
    <p:sldId id="308" r:id="rId33"/>
    <p:sldId id="305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310" r:id="rId43"/>
    <p:sldId id="297" r:id="rId44"/>
    <p:sldId id="299" r:id="rId45"/>
    <p:sldId id="300" r:id="rId46"/>
    <p:sldId id="298" r:id="rId47"/>
    <p:sldId id="301" r:id="rId48"/>
    <p:sldId id="302" r:id="rId49"/>
    <p:sldId id="303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63C3"/>
    <a:srgbClr val="E232DA"/>
    <a:srgbClr val="5FDF65"/>
    <a:srgbClr val="E25CD8"/>
    <a:srgbClr val="000000"/>
    <a:srgbClr val="78BDC5"/>
    <a:srgbClr val="F1D21B"/>
    <a:srgbClr val="FF9999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2E77C6-6EDF-46F4-B424-72E5D3D30FDA}" v="1" dt="2023-09-13T10:27:20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2" autoAdjust="0"/>
    <p:restoredTop sz="41247" autoAdjust="0"/>
  </p:normalViewPr>
  <p:slideViewPr>
    <p:cSldViewPr snapToGrid="0">
      <p:cViewPr varScale="1">
        <p:scale>
          <a:sx n="33" d="100"/>
          <a:sy n="33" d="100"/>
        </p:scale>
        <p:origin x="2846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de maio" userId="d6df4f01-1da2-486c-8323-d9659dea833d" providerId="ADAL" clId="{862E77C6-6EDF-46F4-B424-72E5D3D30FDA}"/>
    <pc:docChg chg="modSld">
      <pc:chgData name="martina de maio" userId="d6df4f01-1da2-486c-8323-d9659dea833d" providerId="ADAL" clId="{862E77C6-6EDF-46F4-B424-72E5D3D30FDA}" dt="2023-09-13T10:29:31.793" v="29" actId="20577"/>
      <pc:docMkLst>
        <pc:docMk/>
      </pc:docMkLst>
      <pc:sldChg chg="modNotesTx">
        <pc:chgData name="martina de maio" userId="d6df4f01-1da2-486c-8323-d9659dea833d" providerId="ADAL" clId="{862E77C6-6EDF-46F4-B424-72E5D3D30FDA}" dt="2023-09-13T10:25:26.475" v="0" actId="20577"/>
        <pc:sldMkLst>
          <pc:docMk/>
          <pc:sldMk cId="3289151472" sldId="264"/>
        </pc:sldMkLst>
      </pc:sldChg>
      <pc:sldChg chg="modNotesTx">
        <pc:chgData name="martina de maio" userId="d6df4f01-1da2-486c-8323-d9659dea833d" providerId="ADAL" clId="{862E77C6-6EDF-46F4-B424-72E5D3D30FDA}" dt="2023-09-13T10:25:35.625" v="1" actId="20577"/>
        <pc:sldMkLst>
          <pc:docMk/>
          <pc:sldMk cId="110993183" sldId="267"/>
        </pc:sldMkLst>
      </pc:sldChg>
      <pc:sldChg chg="modNotesTx">
        <pc:chgData name="martina de maio" userId="d6df4f01-1da2-486c-8323-d9659dea833d" providerId="ADAL" clId="{862E77C6-6EDF-46F4-B424-72E5D3D30FDA}" dt="2023-09-13T10:25:42.590" v="2" actId="20577"/>
        <pc:sldMkLst>
          <pc:docMk/>
          <pc:sldMk cId="362128192" sldId="269"/>
        </pc:sldMkLst>
      </pc:sldChg>
      <pc:sldChg chg="modNotesTx">
        <pc:chgData name="martina de maio" userId="d6df4f01-1da2-486c-8323-d9659dea833d" providerId="ADAL" clId="{862E77C6-6EDF-46F4-B424-72E5D3D30FDA}" dt="2023-09-13T10:25:52.155" v="3" actId="20577"/>
        <pc:sldMkLst>
          <pc:docMk/>
          <pc:sldMk cId="2001717265" sldId="270"/>
        </pc:sldMkLst>
      </pc:sldChg>
      <pc:sldChg chg="modNotesTx">
        <pc:chgData name="martina de maio" userId="d6df4f01-1da2-486c-8323-d9659dea833d" providerId="ADAL" clId="{862E77C6-6EDF-46F4-B424-72E5D3D30FDA}" dt="2023-09-13T10:26:07.250" v="5" actId="20577"/>
        <pc:sldMkLst>
          <pc:docMk/>
          <pc:sldMk cId="1864262801" sldId="272"/>
        </pc:sldMkLst>
      </pc:sldChg>
      <pc:sldChg chg="modNotesTx">
        <pc:chgData name="martina de maio" userId="d6df4f01-1da2-486c-8323-d9659dea833d" providerId="ADAL" clId="{862E77C6-6EDF-46F4-B424-72E5D3D30FDA}" dt="2023-09-13T10:26:10.926" v="6" actId="20577"/>
        <pc:sldMkLst>
          <pc:docMk/>
          <pc:sldMk cId="2179885106" sldId="273"/>
        </pc:sldMkLst>
      </pc:sldChg>
      <pc:sldChg chg="modNotesTx">
        <pc:chgData name="martina de maio" userId="d6df4f01-1da2-486c-8323-d9659dea833d" providerId="ADAL" clId="{862E77C6-6EDF-46F4-B424-72E5D3D30FDA}" dt="2023-09-13T10:26:17.797" v="7" actId="20577"/>
        <pc:sldMkLst>
          <pc:docMk/>
          <pc:sldMk cId="3040966066" sldId="275"/>
        </pc:sldMkLst>
      </pc:sldChg>
      <pc:sldChg chg="modNotesTx">
        <pc:chgData name="martina de maio" userId="d6df4f01-1da2-486c-8323-d9659dea833d" providerId="ADAL" clId="{862E77C6-6EDF-46F4-B424-72E5D3D30FDA}" dt="2023-09-13T10:26:22.973" v="8" actId="20577"/>
        <pc:sldMkLst>
          <pc:docMk/>
          <pc:sldMk cId="2999007049" sldId="276"/>
        </pc:sldMkLst>
      </pc:sldChg>
      <pc:sldChg chg="modNotesTx">
        <pc:chgData name="martina de maio" userId="d6df4f01-1da2-486c-8323-d9659dea833d" providerId="ADAL" clId="{862E77C6-6EDF-46F4-B424-72E5D3D30FDA}" dt="2023-09-13T10:29:31.793" v="29" actId="20577"/>
        <pc:sldMkLst>
          <pc:docMk/>
          <pc:sldMk cId="2453854551" sldId="277"/>
        </pc:sldMkLst>
      </pc:sldChg>
      <pc:sldChg chg="modNotesTx">
        <pc:chgData name="martina de maio" userId="d6df4f01-1da2-486c-8323-d9659dea833d" providerId="ADAL" clId="{862E77C6-6EDF-46F4-B424-72E5D3D30FDA}" dt="2023-09-13T10:26:30.402" v="9" actId="20577"/>
        <pc:sldMkLst>
          <pc:docMk/>
          <pc:sldMk cId="1765728437" sldId="278"/>
        </pc:sldMkLst>
      </pc:sldChg>
      <pc:sldChg chg="modNotesTx">
        <pc:chgData name="martina de maio" userId="d6df4f01-1da2-486c-8323-d9659dea833d" providerId="ADAL" clId="{862E77C6-6EDF-46F4-B424-72E5D3D30FDA}" dt="2023-09-13T10:26:34.783" v="10" actId="20577"/>
        <pc:sldMkLst>
          <pc:docMk/>
          <pc:sldMk cId="2061694042" sldId="279"/>
        </pc:sldMkLst>
      </pc:sldChg>
      <pc:sldChg chg="modNotesTx">
        <pc:chgData name="martina de maio" userId="d6df4f01-1da2-486c-8323-d9659dea833d" providerId="ADAL" clId="{862E77C6-6EDF-46F4-B424-72E5D3D30FDA}" dt="2023-09-13T10:26:39.167" v="11" actId="20577"/>
        <pc:sldMkLst>
          <pc:docMk/>
          <pc:sldMk cId="1549474777" sldId="280"/>
        </pc:sldMkLst>
      </pc:sldChg>
      <pc:sldChg chg="modNotesTx">
        <pc:chgData name="martina de maio" userId="d6df4f01-1da2-486c-8323-d9659dea833d" providerId="ADAL" clId="{862E77C6-6EDF-46F4-B424-72E5D3D30FDA}" dt="2023-09-13T10:26:44.083" v="12" actId="20577"/>
        <pc:sldMkLst>
          <pc:docMk/>
          <pc:sldMk cId="988111894" sldId="281"/>
        </pc:sldMkLst>
      </pc:sldChg>
      <pc:sldChg chg="modNotesTx">
        <pc:chgData name="martina de maio" userId="d6df4f01-1da2-486c-8323-d9659dea833d" providerId="ADAL" clId="{862E77C6-6EDF-46F4-B424-72E5D3D30FDA}" dt="2023-09-13T10:26:55.191" v="13" actId="20577"/>
        <pc:sldMkLst>
          <pc:docMk/>
          <pc:sldMk cId="360548592" sldId="282"/>
        </pc:sldMkLst>
      </pc:sldChg>
      <pc:sldChg chg="modNotesTx">
        <pc:chgData name="martina de maio" userId="d6df4f01-1da2-486c-8323-d9659dea833d" providerId="ADAL" clId="{862E77C6-6EDF-46F4-B424-72E5D3D30FDA}" dt="2023-09-13T10:26:59.297" v="14" actId="20577"/>
        <pc:sldMkLst>
          <pc:docMk/>
          <pc:sldMk cId="590219432" sldId="283"/>
        </pc:sldMkLst>
      </pc:sldChg>
      <pc:sldChg chg="modNotesTx">
        <pc:chgData name="martina de maio" userId="d6df4f01-1da2-486c-8323-d9659dea833d" providerId="ADAL" clId="{862E77C6-6EDF-46F4-B424-72E5D3D30FDA}" dt="2023-09-13T10:27:05.499" v="15" actId="20577"/>
        <pc:sldMkLst>
          <pc:docMk/>
          <pc:sldMk cId="69046204" sldId="285"/>
        </pc:sldMkLst>
      </pc:sldChg>
      <pc:sldChg chg="modNotesTx">
        <pc:chgData name="martina de maio" userId="d6df4f01-1da2-486c-8323-d9659dea833d" providerId="ADAL" clId="{862E77C6-6EDF-46F4-B424-72E5D3D30FDA}" dt="2023-09-13T10:27:33.565" v="20" actId="20577"/>
        <pc:sldMkLst>
          <pc:docMk/>
          <pc:sldMk cId="4044704231" sldId="288"/>
        </pc:sldMkLst>
      </pc:sldChg>
      <pc:sldChg chg="modNotesTx">
        <pc:chgData name="martina de maio" userId="d6df4f01-1da2-486c-8323-d9659dea833d" providerId="ADAL" clId="{862E77C6-6EDF-46F4-B424-72E5D3D30FDA}" dt="2023-09-13T10:27:51.364" v="21" actId="20577"/>
        <pc:sldMkLst>
          <pc:docMk/>
          <pc:sldMk cId="1006169374" sldId="291"/>
        </pc:sldMkLst>
      </pc:sldChg>
      <pc:sldChg chg="modNotesTx">
        <pc:chgData name="martina de maio" userId="d6df4f01-1da2-486c-8323-d9659dea833d" providerId="ADAL" clId="{862E77C6-6EDF-46F4-B424-72E5D3D30FDA}" dt="2023-09-13T10:27:55.829" v="22" actId="20577"/>
        <pc:sldMkLst>
          <pc:docMk/>
          <pc:sldMk cId="2099320273" sldId="292"/>
        </pc:sldMkLst>
      </pc:sldChg>
      <pc:sldChg chg="modNotesTx">
        <pc:chgData name="martina de maio" userId="d6df4f01-1da2-486c-8323-d9659dea833d" providerId="ADAL" clId="{862E77C6-6EDF-46F4-B424-72E5D3D30FDA}" dt="2023-09-13T10:28:05.513" v="23" actId="20577"/>
        <pc:sldMkLst>
          <pc:docMk/>
          <pc:sldMk cId="289342439" sldId="296"/>
        </pc:sldMkLst>
      </pc:sldChg>
      <pc:sldChg chg="modNotesTx">
        <pc:chgData name="martina de maio" userId="d6df4f01-1da2-486c-8323-d9659dea833d" providerId="ADAL" clId="{862E77C6-6EDF-46F4-B424-72E5D3D30FDA}" dt="2023-09-13T10:28:35.062" v="27" actId="20577"/>
        <pc:sldMkLst>
          <pc:docMk/>
          <pc:sldMk cId="1298433661" sldId="298"/>
        </pc:sldMkLst>
      </pc:sldChg>
      <pc:sldChg chg="modNotesTx">
        <pc:chgData name="martina de maio" userId="d6df4f01-1da2-486c-8323-d9659dea833d" providerId="ADAL" clId="{862E77C6-6EDF-46F4-B424-72E5D3D30FDA}" dt="2023-09-13T10:28:17.472" v="25" actId="20577"/>
        <pc:sldMkLst>
          <pc:docMk/>
          <pc:sldMk cId="243428973" sldId="299"/>
        </pc:sldMkLst>
      </pc:sldChg>
      <pc:sldChg chg="modNotesTx">
        <pc:chgData name="martina de maio" userId="d6df4f01-1da2-486c-8323-d9659dea833d" providerId="ADAL" clId="{862E77C6-6EDF-46F4-B424-72E5D3D30FDA}" dt="2023-09-13T10:28:59.086" v="28" actId="20577"/>
        <pc:sldMkLst>
          <pc:docMk/>
          <pc:sldMk cId="2566200269" sldId="301"/>
        </pc:sldMkLst>
      </pc:sldChg>
      <pc:sldChg chg="modNotesTx">
        <pc:chgData name="martina de maio" userId="d6df4f01-1da2-486c-8323-d9659dea833d" providerId="ADAL" clId="{862E77C6-6EDF-46F4-B424-72E5D3D30FDA}" dt="2023-09-13T10:27:29.003" v="19" actId="20577"/>
        <pc:sldMkLst>
          <pc:docMk/>
          <pc:sldMk cId="4038190271" sldId="305"/>
        </pc:sldMkLst>
      </pc:sldChg>
      <pc:sldChg chg="modNotesTx">
        <pc:chgData name="martina de maio" userId="d6df4f01-1da2-486c-8323-d9659dea833d" providerId="ADAL" clId="{862E77C6-6EDF-46F4-B424-72E5D3D30FDA}" dt="2023-09-13T10:27:13.243" v="17" actId="20577"/>
        <pc:sldMkLst>
          <pc:docMk/>
          <pc:sldMk cId="3012163908" sldId="306"/>
        </pc:sldMkLst>
      </pc:sldChg>
      <pc:sldChg chg="modNotesTx">
        <pc:chgData name="martina de maio" userId="d6df4f01-1da2-486c-8323-d9659dea833d" providerId="ADAL" clId="{862E77C6-6EDF-46F4-B424-72E5D3D30FDA}" dt="2023-09-13T10:27:24.847" v="18" actId="20577"/>
        <pc:sldMkLst>
          <pc:docMk/>
          <pc:sldMk cId="200924707" sldId="308"/>
        </pc:sldMkLst>
      </pc:sldChg>
      <pc:sldChg chg="modNotesTx">
        <pc:chgData name="martina de maio" userId="d6df4f01-1da2-486c-8323-d9659dea833d" providerId="ADAL" clId="{862E77C6-6EDF-46F4-B424-72E5D3D30FDA}" dt="2023-09-13T10:27:09.280" v="16" actId="20577"/>
        <pc:sldMkLst>
          <pc:docMk/>
          <pc:sldMk cId="2698772804" sldId="309"/>
        </pc:sldMkLst>
      </pc:sldChg>
      <pc:sldChg chg="modNotesTx">
        <pc:chgData name="martina de maio" userId="d6df4f01-1da2-486c-8323-d9659dea833d" providerId="ADAL" clId="{862E77C6-6EDF-46F4-B424-72E5D3D30FDA}" dt="2023-09-13T10:28:10.547" v="24" actId="20577"/>
        <pc:sldMkLst>
          <pc:docMk/>
          <pc:sldMk cId="3275317783" sldId="310"/>
        </pc:sldMkLst>
      </pc:sldChg>
      <pc:sldChg chg="modNotesTx">
        <pc:chgData name="martina de maio" userId="d6df4f01-1da2-486c-8323-d9659dea833d" providerId="ADAL" clId="{862E77C6-6EDF-46F4-B424-72E5D3D30FDA}" dt="2023-09-13T10:26:03.332" v="4" actId="20577"/>
        <pc:sldMkLst>
          <pc:docMk/>
          <pc:sldMk cId="1407656692" sldId="311"/>
        </pc:sldMkLst>
      </pc:sldChg>
    </pc:docChg>
  </pc:docChgLst>
  <pc:docChgLst>
    <pc:chgData name="martina de maio" userId="d6df4f01-1da2-486c-8323-d9659dea833d" providerId="ADAL" clId="{98C8CD9F-4B9E-4ED3-A78E-51266DE14EAC}"/>
    <pc:docChg chg="undo redo custSel addSld delSld modSld sldOrd modMainMaster">
      <pc:chgData name="martina de maio" userId="d6df4f01-1da2-486c-8323-d9659dea833d" providerId="ADAL" clId="{98C8CD9F-4B9E-4ED3-A78E-51266DE14EAC}" dt="2023-09-11T13:49:30.966" v="7353"/>
      <pc:docMkLst>
        <pc:docMk/>
      </pc:docMkLst>
      <pc:sldChg chg="addSp delSp modSp mod">
        <pc:chgData name="martina de maio" userId="d6df4f01-1da2-486c-8323-d9659dea833d" providerId="ADAL" clId="{98C8CD9F-4B9E-4ED3-A78E-51266DE14EAC}" dt="2023-09-10T20:48:38.610" v="5801"/>
        <pc:sldMkLst>
          <pc:docMk/>
          <pc:sldMk cId="2141543958" sldId="256"/>
        </pc:sldMkLst>
        <pc:spChg chg="add mod">
          <ac:chgData name="martina de maio" userId="d6df4f01-1da2-486c-8323-d9659dea833d" providerId="ADAL" clId="{98C8CD9F-4B9E-4ED3-A78E-51266DE14EAC}" dt="2023-09-10T20:46:54.992" v="5764"/>
          <ac:spMkLst>
            <pc:docMk/>
            <pc:sldMk cId="2141543958" sldId="256"/>
            <ac:spMk id="5" creationId="{0FC5C147-BEE3-897C-43CC-B471392BF26A}"/>
          </ac:spMkLst>
        </pc:spChg>
        <pc:spChg chg="add mod">
          <ac:chgData name="martina de maio" userId="d6df4f01-1da2-486c-8323-d9659dea833d" providerId="ADAL" clId="{98C8CD9F-4B9E-4ED3-A78E-51266DE14EAC}" dt="2023-09-10T20:48:38.610" v="5801"/>
          <ac:spMkLst>
            <pc:docMk/>
            <pc:sldMk cId="2141543958" sldId="256"/>
            <ac:spMk id="6" creationId="{580BE896-E1B8-5914-BC7D-085B645978DE}"/>
          </ac:spMkLst>
        </pc:spChg>
        <pc:spChg chg="del">
          <ac:chgData name="martina de maio" userId="d6df4f01-1da2-486c-8323-d9659dea833d" providerId="ADAL" clId="{98C8CD9F-4B9E-4ED3-A78E-51266DE14EAC}" dt="2023-09-10T20:46:54.707" v="5763" actId="478"/>
          <ac:spMkLst>
            <pc:docMk/>
            <pc:sldMk cId="2141543958" sldId="256"/>
            <ac:spMk id="18" creationId="{47293045-61FF-CED3-8084-37D0139AF230}"/>
          </ac:spMkLst>
        </pc:spChg>
      </pc:sldChg>
      <pc:sldChg chg="addSp delSp modSp mod ord modAnim">
        <pc:chgData name="martina de maio" userId="d6df4f01-1da2-486c-8323-d9659dea833d" providerId="ADAL" clId="{98C8CD9F-4B9E-4ED3-A78E-51266DE14EAC}" dt="2023-09-11T12:43:17.764" v="7349"/>
        <pc:sldMkLst>
          <pc:docMk/>
          <pc:sldMk cId="2852554608" sldId="258"/>
        </pc:sldMkLst>
        <pc:spChg chg="mod">
          <ac:chgData name="martina de maio" userId="d6df4f01-1da2-486c-8323-d9659dea833d" providerId="ADAL" clId="{98C8CD9F-4B9E-4ED3-A78E-51266DE14EAC}" dt="2023-09-10T20:06:13.779" v="5667" actId="404"/>
          <ac:spMkLst>
            <pc:docMk/>
            <pc:sldMk cId="2852554608" sldId="258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10T20:47:08.869" v="5770"/>
          <ac:spMkLst>
            <pc:docMk/>
            <pc:sldMk cId="2852554608" sldId="258"/>
            <ac:spMk id="3" creationId="{102E5E68-6699-683B-90F9-B6F3E6B0B49F}"/>
          </ac:spMkLst>
        </pc:spChg>
        <pc:spChg chg="add del mod">
          <ac:chgData name="martina de maio" userId="d6df4f01-1da2-486c-8323-d9659dea833d" providerId="ADAL" clId="{98C8CD9F-4B9E-4ED3-A78E-51266DE14EAC}" dt="2023-09-06T14:55:57.958" v="8" actId="478"/>
          <ac:spMkLst>
            <pc:docMk/>
            <pc:sldMk cId="2852554608" sldId="258"/>
            <ac:spMk id="3" creationId="{3982D716-6C72-5B91-0AEF-83F1F549BEEA}"/>
          </ac:spMkLst>
        </pc:spChg>
        <pc:spChg chg="add mod">
          <ac:chgData name="martina de maio" userId="d6df4f01-1da2-486c-8323-d9659dea833d" providerId="ADAL" clId="{98C8CD9F-4B9E-4ED3-A78E-51266DE14EAC}" dt="2023-09-10T20:48:41.485" v="5804"/>
          <ac:spMkLst>
            <pc:docMk/>
            <pc:sldMk cId="2852554608" sldId="258"/>
            <ac:spMk id="4" creationId="{A0691790-DE51-D939-5F0D-0F099CFCFF73}"/>
          </ac:spMkLst>
        </pc:spChg>
        <pc:spChg chg="del">
          <ac:chgData name="martina de maio" userId="d6df4f01-1da2-486c-8323-d9659dea833d" providerId="ADAL" clId="{98C8CD9F-4B9E-4ED3-A78E-51266DE14EAC}" dt="2023-09-10T20:47:08.436" v="5769" actId="478"/>
          <ac:spMkLst>
            <pc:docMk/>
            <pc:sldMk cId="2852554608" sldId="258"/>
            <ac:spMk id="29" creationId="{67CA7295-2314-5CF6-7610-7FA3013B2877}"/>
          </ac:spMkLst>
        </pc:spChg>
        <pc:spChg chg="add mod">
          <ac:chgData name="martina de maio" userId="d6df4f01-1da2-486c-8323-d9659dea833d" providerId="ADAL" clId="{98C8CD9F-4B9E-4ED3-A78E-51266DE14EAC}" dt="2023-09-06T15:00:20.754" v="147" actId="1035"/>
          <ac:spMkLst>
            <pc:docMk/>
            <pc:sldMk cId="2852554608" sldId="258"/>
            <ac:spMk id="31" creationId="{AFA3827A-B62B-1A24-253C-A3B1D15C0CDB}"/>
          </ac:spMkLst>
        </pc:spChg>
        <pc:spChg chg="add mod">
          <ac:chgData name="martina de maio" userId="d6df4f01-1da2-486c-8323-d9659dea833d" providerId="ADAL" clId="{98C8CD9F-4B9E-4ED3-A78E-51266DE14EAC}" dt="2023-09-06T15:00:20.754" v="147" actId="1035"/>
          <ac:spMkLst>
            <pc:docMk/>
            <pc:sldMk cId="2852554608" sldId="258"/>
            <ac:spMk id="33" creationId="{80EB1097-E271-DA72-4D27-181DAFD32654}"/>
          </ac:spMkLst>
        </pc:spChg>
        <pc:spChg chg="add mod">
          <ac:chgData name="martina de maio" userId="d6df4f01-1da2-486c-8323-d9659dea833d" providerId="ADAL" clId="{98C8CD9F-4B9E-4ED3-A78E-51266DE14EAC}" dt="2023-09-06T15:00:20.754" v="147" actId="1035"/>
          <ac:spMkLst>
            <pc:docMk/>
            <pc:sldMk cId="2852554608" sldId="258"/>
            <ac:spMk id="37" creationId="{3A37F58F-6C55-A8B1-3B47-AFFDF69E244D}"/>
          </ac:spMkLst>
        </pc:spChg>
        <pc:spChg chg="add mod">
          <ac:chgData name="martina de maio" userId="d6df4f01-1da2-486c-8323-d9659dea833d" providerId="ADAL" clId="{98C8CD9F-4B9E-4ED3-A78E-51266DE14EAC}" dt="2023-09-06T15:00:20.754" v="147" actId="1035"/>
          <ac:spMkLst>
            <pc:docMk/>
            <pc:sldMk cId="2852554608" sldId="258"/>
            <ac:spMk id="40" creationId="{652E7D85-02DE-B2D1-C73D-DDE9FB4C00A9}"/>
          </ac:spMkLst>
        </pc:spChg>
        <pc:grpChg chg="add mod">
          <ac:chgData name="martina de maio" userId="d6df4f01-1da2-486c-8323-d9659dea833d" providerId="ADAL" clId="{98C8CD9F-4B9E-4ED3-A78E-51266DE14EAC}" dt="2023-09-06T15:00:20.754" v="147" actId="1035"/>
          <ac:grpSpMkLst>
            <pc:docMk/>
            <pc:sldMk cId="2852554608" sldId="258"/>
            <ac:grpSpMk id="32" creationId="{9CC32277-CA2A-D1BE-9D33-705CDF5207A6}"/>
          </ac:grpSpMkLst>
        </pc:grpChg>
        <pc:grpChg chg="add mod">
          <ac:chgData name="martina de maio" userId="d6df4f01-1da2-486c-8323-d9659dea833d" providerId="ADAL" clId="{98C8CD9F-4B9E-4ED3-A78E-51266DE14EAC}" dt="2023-09-06T15:00:20.754" v="147" actId="1035"/>
          <ac:grpSpMkLst>
            <pc:docMk/>
            <pc:sldMk cId="2852554608" sldId="258"/>
            <ac:grpSpMk id="34" creationId="{5D3B4A88-4DC5-8186-CCE5-D1E3826DA750}"/>
          </ac:grpSpMkLst>
        </pc:grpChg>
        <pc:grpChg chg="add mod">
          <ac:chgData name="martina de maio" userId="d6df4f01-1da2-486c-8323-d9659dea833d" providerId="ADAL" clId="{98C8CD9F-4B9E-4ED3-A78E-51266DE14EAC}" dt="2023-09-06T15:00:20.754" v="147" actId="1035"/>
          <ac:grpSpMkLst>
            <pc:docMk/>
            <pc:sldMk cId="2852554608" sldId="258"/>
            <ac:grpSpMk id="39" creationId="{8FC954BF-D893-0882-5504-E38222E540BC}"/>
          </ac:grpSpMkLst>
        </pc:grpChg>
        <pc:grpChg chg="add mod">
          <ac:chgData name="martina de maio" userId="d6df4f01-1da2-486c-8323-d9659dea833d" providerId="ADAL" clId="{98C8CD9F-4B9E-4ED3-A78E-51266DE14EAC}" dt="2023-09-06T15:00:20.754" v="147" actId="1035"/>
          <ac:grpSpMkLst>
            <pc:docMk/>
            <pc:sldMk cId="2852554608" sldId="258"/>
            <ac:grpSpMk id="41" creationId="{C4584C6C-25F8-3F10-750D-CCB4BE874141}"/>
          </ac:grpSpMkLst>
        </pc:grpChg>
        <pc:picChg chg="mod">
          <ac:chgData name="martina de maio" userId="d6df4f01-1da2-486c-8323-d9659dea833d" providerId="ADAL" clId="{98C8CD9F-4B9E-4ED3-A78E-51266DE14EAC}" dt="2023-09-06T15:00:20.754" v="147" actId="1035"/>
          <ac:picMkLst>
            <pc:docMk/>
            <pc:sldMk cId="2852554608" sldId="258"/>
            <ac:picMk id="1026" creationId="{2F8F2202-6579-EEC9-68A3-52D08BE22C8B}"/>
          </ac:picMkLst>
        </pc:picChg>
        <pc:picChg chg="add del mod">
          <ac:chgData name="martina de maio" userId="d6df4f01-1da2-486c-8323-d9659dea833d" providerId="ADAL" clId="{98C8CD9F-4B9E-4ED3-A78E-51266DE14EAC}" dt="2023-09-06T15:00:20.754" v="147" actId="1035"/>
          <ac:picMkLst>
            <pc:docMk/>
            <pc:sldMk cId="2852554608" sldId="258"/>
            <ac:picMk id="1028" creationId="{277E3392-9D9D-F09A-3CDB-740285B64D85}"/>
          </ac:picMkLst>
        </pc:picChg>
        <pc:picChg chg="mod">
          <ac:chgData name="martina de maio" userId="d6df4f01-1da2-486c-8323-d9659dea833d" providerId="ADAL" clId="{98C8CD9F-4B9E-4ED3-A78E-51266DE14EAC}" dt="2023-09-06T15:00:20.754" v="147" actId="1035"/>
          <ac:picMkLst>
            <pc:docMk/>
            <pc:sldMk cId="2852554608" sldId="258"/>
            <ac:picMk id="1030" creationId="{CFB7AF6D-B98B-A837-9BA8-46BFA72CA314}"/>
          </ac:picMkLst>
        </pc:picChg>
        <pc:picChg chg="mod">
          <ac:chgData name="martina de maio" userId="d6df4f01-1da2-486c-8323-d9659dea833d" providerId="ADAL" clId="{98C8CD9F-4B9E-4ED3-A78E-51266DE14EAC}" dt="2023-09-06T15:00:20.754" v="147" actId="1035"/>
          <ac:picMkLst>
            <pc:docMk/>
            <pc:sldMk cId="2852554608" sldId="258"/>
            <ac:picMk id="1032" creationId="{316B7BF7-3A0A-7A9A-3CBF-D0BE89918D9E}"/>
          </ac:picMkLst>
        </pc:picChg>
        <pc:picChg chg="mod">
          <ac:chgData name="martina de maio" userId="d6df4f01-1da2-486c-8323-d9659dea833d" providerId="ADAL" clId="{98C8CD9F-4B9E-4ED3-A78E-51266DE14EAC}" dt="2023-09-06T15:00:20.754" v="147" actId="1035"/>
          <ac:picMkLst>
            <pc:docMk/>
            <pc:sldMk cId="2852554608" sldId="258"/>
            <ac:picMk id="1034" creationId="{5FCF1F7F-85EB-F302-AE99-A2641932B900}"/>
          </ac:picMkLst>
        </pc:picChg>
        <pc:cxnChg chg="mod">
          <ac:chgData name="martina de maio" userId="d6df4f01-1da2-486c-8323-d9659dea833d" providerId="ADAL" clId="{98C8CD9F-4B9E-4ED3-A78E-51266DE14EAC}" dt="2023-09-06T15:00:20.754" v="147" actId="1035"/>
          <ac:cxnSpMkLst>
            <pc:docMk/>
            <pc:sldMk cId="2852554608" sldId="258"/>
            <ac:cxnSpMk id="9" creationId="{B53C382D-2538-3B96-E99F-5B73C0BE697E}"/>
          </ac:cxnSpMkLst>
        </pc:cxnChg>
        <pc:cxnChg chg="mod">
          <ac:chgData name="martina de maio" userId="d6df4f01-1da2-486c-8323-d9659dea833d" providerId="ADAL" clId="{98C8CD9F-4B9E-4ED3-A78E-51266DE14EAC}" dt="2023-09-06T15:00:20.754" v="147" actId="1035"/>
          <ac:cxnSpMkLst>
            <pc:docMk/>
            <pc:sldMk cId="2852554608" sldId="258"/>
            <ac:cxnSpMk id="12" creationId="{7B43D9AE-041A-18C8-E346-D5F25AFFF9A6}"/>
          </ac:cxnSpMkLst>
        </pc:cxnChg>
        <pc:cxnChg chg="mod">
          <ac:chgData name="martina de maio" userId="d6df4f01-1da2-486c-8323-d9659dea833d" providerId="ADAL" clId="{98C8CD9F-4B9E-4ED3-A78E-51266DE14EAC}" dt="2023-09-06T15:00:20.754" v="147" actId="1035"/>
          <ac:cxnSpMkLst>
            <pc:docMk/>
            <pc:sldMk cId="2852554608" sldId="258"/>
            <ac:cxnSpMk id="15" creationId="{53B8FAD8-5487-675B-96DE-F647B3F4E56B}"/>
          </ac:cxnSpMkLst>
        </pc:cxnChg>
        <pc:cxnChg chg="mod">
          <ac:chgData name="martina de maio" userId="d6df4f01-1da2-486c-8323-d9659dea833d" providerId="ADAL" clId="{98C8CD9F-4B9E-4ED3-A78E-51266DE14EAC}" dt="2023-09-06T15:00:20.754" v="147" actId="1035"/>
          <ac:cxnSpMkLst>
            <pc:docMk/>
            <pc:sldMk cId="2852554608" sldId="258"/>
            <ac:cxnSpMk id="17" creationId="{14BDB773-5EB8-99D5-7268-9253147A5703}"/>
          </ac:cxnSpMkLst>
        </pc:cxnChg>
        <pc:cxnChg chg="mod">
          <ac:chgData name="martina de maio" userId="d6df4f01-1da2-486c-8323-d9659dea833d" providerId="ADAL" clId="{98C8CD9F-4B9E-4ED3-A78E-51266DE14EAC}" dt="2023-09-06T15:00:20.754" v="147" actId="1035"/>
          <ac:cxnSpMkLst>
            <pc:docMk/>
            <pc:sldMk cId="2852554608" sldId="258"/>
            <ac:cxnSpMk id="19" creationId="{357F848A-C28C-726E-2B05-D45F34312F38}"/>
          </ac:cxnSpMkLst>
        </pc:cxnChg>
        <pc:cxnChg chg="mod">
          <ac:chgData name="martina de maio" userId="d6df4f01-1da2-486c-8323-d9659dea833d" providerId="ADAL" clId="{98C8CD9F-4B9E-4ED3-A78E-51266DE14EAC}" dt="2023-09-06T15:00:20.754" v="147" actId="1035"/>
          <ac:cxnSpMkLst>
            <pc:docMk/>
            <pc:sldMk cId="2852554608" sldId="258"/>
            <ac:cxnSpMk id="21" creationId="{48F5D31E-FC46-F224-D82E-956E56952610}"/>
          </ac:cxnSpMkLst>
        </pc:cxnChg>
        <pc:cxnChg chg="mod">
          <ac:chgData name="martina de maio" userId="d6df4f01-1da2-486c-8323-d9659dea833d" providerId="ADAL" clId="{98C8CD9F-4B9E-4ED3-A78E-51266DE14EAC}" dt="2023-09-06T15:00:20.754" v="147" actId="1035"/>
          <ac:cxnSpMkLst>
            <pc:docMk/>
            <pc:sldMk cId="2852554608" sldId="258"/>
            <ac:cxnSpMk id="24" creationId="{433C59AC-2F07-EA3B-1491-B6EA841709E5}"/>
          </ac:cxnSpMkLst>
        </pc:cxnChg>
      </pc:sldChg>
      <pc:sldChg chg="addSp delSp modSp mod">
        <pc:chgData name="martina de maio" userId="d6df4f01-1da2-486c-8323-d9659dea833d" providerId="ADAL" clId="{98C8CD9F-4B9E-4ED3-A78E-51266DE14EAC}" dt="2023-09-10T20:48:40.661" v="5803"/>
        <pc:sldMkLst>
          <pc:docMk/>
          <pc:sldMk cId="2630129718" sldId="259"/>
        </pc:sldMkLst>
        <pc:spChg chg="mod">
          <ac:chgData name="martina de maio" userId="d6df4f01-1da2-486c-8323-d9659dea833d" providerId="ADAL" clId="{98C8CD9F-4B9E-4ED3-A78E-51266DE14EAC}" dt="2023-09-10T20:06:05.167" v="5666" actId="404"/>
          <ac:spMkLst>
            <pc:docMk/>
            <pc:sldMk cId="2630129718" sldId="259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10T20:47:03.990" v="5768"/>
          <ac:spMkLst>
            <pc:docMk/>
            <pc:sldMk cId="2630129718" sldId="259"/>
            <ac:spMk id="3" creationId="{1A5F0457-110E-D0B6-04B6-81A58C012039}"/>
          </ac:spMkLst>
        </pc:spChg>
        <pc:spChg chg="add mod">
          <ac:chgData name="martina de maio" userId="d6df4f01-1da2-486c-8323-d9659dea833d" providerId="ADAL" clId="{98C8CD9F-4B9E-4ED3-A78E-51266DE14EAC}" dt="2023-09-10T20:48:40.661" v="5803"/>
          <ac:spMkLst>
            <pc:docMk/>
            <pc:sldMk cId="2630129718" sldId="259"/>
            <ac:spMk id="4" creationId="{7ED1675C-B81E-BF8E-2C0E-ADDB9494B550}"/>
          </ac:spMkLst>
        </pc:spChg>
        <pc:spChg chg="del">
          <ac:chgData name="martina de maio" userId="d6df4f01-1da2-486c-8323-d9659dea833d" providerId="ADAL" clId="{98C8CD9F-4B9E-4ED3-A78E-51266DE14EAC}" dt="2023-09-10T20:47:03.621" v="5767" actId="478"/>
          <ac:spMkLst>
            <pc:docMk/>
            <pc:sldMk cId="2630129718" sldId="259"/>
            <ac:spMk id="14" creationId="{0846D6A7-EC16-52DA-3146-B05C280DACFD}"/>
          </ac:spMkLst>
        </pc:spChg>
        <pc:graphicFrameChg chg="mod">
          <ac:chgData name="martina de maio" userId="d6df4f01-1da2-486c-8323-d9659dea833d" providerId="ADAL" clId="{98C8CD9F-4B9E-4ED3-A78E-51266DE14EAC}" dt="2023-09-10T19:37:01.050" v="5596" actId="20577"/>
          <ac:graphicFrameMkLst>
            <pc:docMk/>
            <pc:sldMk cId="2630129718" sldId="259"/>
            <ac:graphicFrameMk id="5" creationId="{12E1F9A9-A46F-D7B9-B175-DE2B146BB4A8}"/>
          </ac:graphicFrameMkLst>
        </pc:graphicFrameChg>
      </pc:sldChg>
      <pc:sldChg chg="addSp delSp modSp mod">
        <pc:chgData name="martina de maio" userId="d6df4f01-1da2-486c-8323-d9659dea833d" providerId="ADAL" clId="{98C8CD9F-4B9E-4ED3-A78E-51266DE14EAC}" dt="2023-09-10T20:48:42.264" v="5805"/>
        <pc:sldMkLst>
          <pc:docMk/>
          <pc:sldMk cId="1903011455" sldId="260"/>
        </pc:sldMkLst>
        <pc:spChg chg="mod">
          <ac:chgData name="martina de maio" userId="d6df4f01-1da2-486c-8323-d9659dea833d" providerId="ADAL" clId="{98C8CD9F-4B9E-4ED3-A78E-51266DE14EAC}" dt="2023-09-10T20:06:18.368" v="5668" actId="404"/>
          <ac:spMkLst>
            <pc:docMk/>
            <pc:sldMk cId="1903011455" sldId="260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0T19:39:09.591" v="5604" actId="20577"/>
          <ac:spMkLst>
            <pc:docMk/>
            <pc:sldMk cId="1903011455" sldId="260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10T20:47:12.652" v="5772"/>
          <ac:spMkLst>
            <pc:docMk/>
            <pc:sldMk cId="1903011455" sldId="260"/>
            <ac:spMk id="4" creationId="{6B2C8A05-521E-4CD1-BD55-33E659471C0A}"/>
          </ac:spMkLst>
        </pc:spChg>
        <pc:spChg chg="add mod">
          <ac:chgData name="martina de maio" userId="d6df4f01-1da2-486c-8323-d9659dea833d" providerId="ADAL" clId="{98C8CD9F-4B9E-4ED3-A78E-51266DE14EAC}" dt="2023-09-10T20:48:42.264" v="5805"/>
          <ac:spMkLst>
            <pc:docMk/>
            <pc:sldMk cId="1903011455" sldId="260"/>
            <ac:spMk id="5" creationId="{0FA6AA0F-7B23-E89B-41C6-8B8FCBEAF713}"/>
          </ac:spMkLst>
        </pc:spChg>
        <pc:spChg chg="del">
          <ac:chgData name="martina de maio" userId="d6df4f01-1da2-486c-8323-d9659dea833d" providerId="ADAL" clId="{98C8CD9F-4B9E-4ED3-A78E-51266DE14EAC}" dt="2023-09-10T20:47:12.351" v="5771" actId="478"/>
          <ac:spMkLst>
            <pc:docMk/>
            <pc:sldMk cId="1903011455" sldId="260"/>
            <ac:spMk id="6" creationId="{F9384FB8-613C-DEE0-7A6A-BEFC957A8859}"/>
          </ac:spMkLst>
        </pc:spChg>
      </pc:sldChg>
      <pc:sldChg chg="addSp delSp modSp mod">
        <pc:chgData name="martina de maio" userId="d6df4f01-1da2-486c-8323-d9659dea833d" providerId="ADAL" clId="{98C8CD9F-4B9E-4ED3-A78E-51266DE14EAC}" dt="2023-09-10T20:48:43.035" v="5806"/>
        <pc:sldMkLst>
          <pc:docMk/>
          <pc:sldMk cId="2211514953" sldId="261"/>
        </pc:sldMkLst>
        <pc:spChg chg="mod">
          <ac:chgData name="martina de maio" userId="d6df4f01-1da2-486c-8323-d9659dea833d" providerId="ADAL" clId="{98C8CD9F-4B9E-4ED3-A78E-51266DE14EAC}" dt="2023-09-10T20:06:20.838" v="5669" actId="404"/>
          <ac:spMkLst>
            <pc:docMk/>
            <pc:sldMk cId="2211514953" sldId="261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10T20:47:16.066" v="5774"/>
          <ac:spMkLst>
            <pc:docMk/>
            <pc:sldMk cId="2211514953" sldId="261"/>
            <ac:spMk id="5" creationId="{7696059D-6CED-04F7-BE6C-C5E3E9371531}"/>
          </ac:spMkLst>
        </pc:spChg>
        <pc:spChg chg="add mod">
          <ac:chgData name="martina de maio" userId="d6df4f01-1da2-486c-8323-d9659dea833d" providerId="ADAL" clId="{98C8CD9F-4B9E-4ED3-A78E-51266DE14EAC}" dt="2023-09-10T20:48:43.035" v="5806"/>
          <ac:spMkLst>
            <pc:docMk/>
            <pc:sldMk cId="2211514953" sldId="261"/>
            <ac:spMk id="6" creationId="{2EB24407-3624-7A3E-33F0-420820515CC8}"/>
          </ac:spMkLst>
        </pc:spChg>
        <pc:spChg chg="del mod">
          <ac:chgData name="martina de maio" userId="d6df4f01-1da2-486c-8323-d9659dea833d" providerId="ADAL" clId="{98C8CD9F-4B9E-4ED3-A78E-51266DE14EAC}" dt="2023-09-10T20:47:15.696" v="5773" actId="478"/>
          <ac:spMkLst>
            <pc:docMk/>
            <pc:sldMk cId="2211514953" sldId="261"/>
            <ac:spMk id="10" creationId="{D7B161A3-DF34-74CF-2AC5-6C7CA222106D}"/>
          </ac:spMkLst>
        </pc:spChg>
        <pc:picChg chg="add mod">
          <ac:chgData name="martina de maio" userId="d6df4f01-1da2-486c-8323-d9659dea833d" providerId="ADAL" clId="{98C8CD9F-4B9E-4ED3-A78E-51266DE14EAC}" dt="2023-09-06T15:00:37.993" v="155"/>
          <ac:picMkLst>
            <pc:docMk/>
            <pc:sldMk cId="2211514953" sldId="261"/>
            <ac:picMk id="3" creationId="{86C661EC-48A4-B519-8EDD-636F29CECBE9}"/>
          </ac:picMkLst>
        </pc:picChg>
        <pc:picChg chg="add del mod">
          <ac:chgData name="martina de maio" userId="d6df4f01-1da2-486c-8323-d9659dea833d" providerId="ADAL" clId="{98C8CD9F-4B9E-4ED3-A78E-51266DE14EAC}" dt="2023-09-06T15:04:10.123" v="222"/>
          <ac:picMkLst>
            <pc:docMk/>
            <pc:sldMk cId="2211514953" sldId="261"/>
            <ac:picMk id="4" creationId="{DFA14E8D-DB5D-7B5F-370F-4CAF9A35A359}"/>
          </ac:picMkLst>
        </pc:picChg>
        <pc:picChg chg="add del mod">
          <ac:chgData name="martina de maio" userId="d6df4f01-1da2-486c-8323-d9659dea833d" providerId="ADAL" clId="{98C8CD9F-4B9E-4ED3-A78E-51266DE14EAC}" dt="2023-09-06T15:03:36.756" v="191" actId="22"/>
          <ac:picMkLst>
            <pc:docMk/>
            <pc:sldMk cId="2211514953" sldId="261"/>
            <ac:picMk id="6" creationId="{20BC4E37-D073-0F65-D7FC-1A7E95BC3409}"/>
          </ac:picMkLst>
        </pc:picChg>
        <pc:picChg chg="add mod">
          <ac:chgData name="martina de maio" userId="d6df4f01-1da2-486c-8323-d9659dea833d" providerId="ADAL" clId="{98C8CD9F-4B9E-4ED3-A78E-51266DE14EAC}" dt="2023-09-06T15:05:28.495" v="233" actId="1440"/>
          <ac:picMkLst>
            <pc:docMk/>
            <pc:sldMk cId="2211514953" sldId="261"/>
            <ac:picMk id="8" creationId="{C89947A3-F0D5-ADCA-8985-9C8883277BC7}"/>
          </ac:picMkLst>
        </pc:picChg>
        <pc:picChg chg="add del mod">
          <ac:chgData name="martina de maio" userId="d6df4f01-1da2-486c-8323-d9659dea833d" providerId="ADAL" clId="{98C8CD9F-4B9E-4ED3-A78E-51266DE14EAC}" dt="2023-09-06T15:04:13.247" v="224" actId="478"/>
          <ac:picMkLst>
            <pc:docMk/>
            <pc:sldMk cId="2211514953" sldId="261"/>
            <ac:picMk id="3074" creationId="{AC0BAC33-0537-3700-3CFB-27FB83420F66}"/>
          </ac:picMkLst>
        </pc:picChg>
        <pc:cxnChg chg="add mod">
          <ac:chgData name="martina de maio" userId="d6df4f01-1da2-486c-8323-d9659dea833d" providerId="ADAL" clId="{98C8CD9F-4B9E-4ED3-A78E-51266DE14EAC}" dt="2023-09-10T19:41:05.349" v="5609"/>
          <ac:cxnSpMkLst>
            <pc:docMk/>
            <pc:sldMk cId="2211514953" sldId="261"/>
            <ac:cxnSpMk id="4" creationId="{E531BF65-D267-42D9-1557-439B2CFD9B81}"/>
          </ac:cxnSpMkLst>
        </pc:cxnChg>
      </pc:sldChg>
      <pc:sldChg chg="addSp delSp modSp mod">
        <pc:chgData name="martina de maio" userId="d6df4f01-1da2-486c-8323-d9659dea833d" providerId="ADAL" clId="{98C8CD9F-4B9E-4ED3-A78E-51266DE14EAC}" dt="2023-09-10T20:48:44.545" v="5808"/>
        <pc:sldMkLst>
          <pc:docMk/>
          <pc:sldMk cId="343339842" sldId="262"/>
        </pc:sldMkLst>
        <pc:spChg chg="mod">
          <ac:chgData name="martina de maio" userId="d6df4f01-1da2-486c-8323-d9659dea833d" providerId="ADAL" clId="{98C8CD9F-4B9E-4ED3-A78E-51266DE14EAC}" dt="2023-09-10T20:06:26.893" v="5671" actId="404"/>
          <ac:spMkLst>
            <pc:docMk/>
            <pc:sldMk cId="343339842" sldId="262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09T10:47:55.572" v="1820" actId="404"/>
          <ac:spMkLst>
            <pc:docMk/>
            <pc:sldMk cId="343339842" sldId="262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10T20:47:22.596" v="5778"/>
          <ac:spMkLst>
            <pc:docMk/>
            <pc:sldMk cId="343339842" sldId="262"/>
            <ac:spMk id="4" creationId="{FEE1AE8D-2CE8-5604-2D1D-C12E68434569}"/>
          </ac:spMkLst>
        </pc:spChg>
        <pc:spChg chg="del">
          <ac:chgData name="martina de maio" userId="d6df4f01-1da2-486c-8323-d9659dea833d" providerId="ADAL" clId="{98C8CD9F-4B9E-4ED3-A78E-51266DE14EAC}" dt="2023-09-10T20:47:22.296" v="5777" actId="478"/>
          <ac:spMkLst>
            <pc:docMk/>
            <pc:sldMk cId="343339842" sldId="262"/>
            <ac:spMk id="5" creationId="{4D2FAED8-FBB4-7989-5BDB-08F5249DBBED}"/>
          </ac:spMkLst>
        </pc:spChg>
        <pc:spChg chg="add mod">
          <ac:chgData name="martina de maio" userId="d6df4f01-1da2-486c-8323-d9659dea833d" providerId="ADAL" clId="{98C8CD9F-4B9E-4ED3-A78E-51266DE14EAC}" dt="2023-09-10T20:48:44.545" v="5808"/>
          <ac:spMkLst>
            <pc:docMk/>
            <pc:sldMk cId="343339842" sldId="262"/>
            <ac:spMk id="6" creationId="{80625380-2869-6E52-D1C2-A89303982788}"/>
          </ac:spMkLst>
        </pc:spChg>
      </pc:sldChg>
      <pc:sldChg chg="addSp delSp modSp mod">
        <pc:chgData name="martina de maio" userId="d6df4f01-1da2-486c-8323-d9659dea833d" providerId="ADAL" clId="{98C8CD9F-4B9E-4ED3-A78E-51266DE14EAC}" dt="2023-09-10T20:48:43.781" v="5807"/>
        <pc:sldMkLst>
          <pc:docMk/>
          <pc:sldMk cId="1414941679" sldId="263"/>
        </pc:sldMkLst>
        <pc:spChg chg="mod">
          <ac:chgData name="martina de maio" userId="d6df4f01-1da2-486c-8323-d9659dea833d" providerId="ADAL" clId="{98C8CD9F-4B9E-4ED3-A78E-51266DE14EAC}" dt="2023-09-10T20:06:23.696" v="5670" actId="404"/>
          <ac:spMkLst>
            <pc:docMk/>
            <pc:sldMk cId="1414941679" sldId="263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0T19:42:31.615" v="5643" actId="20577"/>
          <ac:spMkLst>
            <pc:docMk/>
            <pc:sldMk cId="1414941679" sldId="263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10T20:47:19.673" v="5776"/>
          <ac:spMkLst>
            <pc:docMk/>
            <pc:sldMk cId="1414941679" sldId="263"/>
            <ac:spMk id="4" creationId="{9623DFAC-9D18-8800-2136-65685CE4729B}"/>
          </ac:spMkLst>
        </pc:spChg>
        <pc:spChg chg="del">
          <ac:chgData name="martina de maio" userId="d6df4f01-1da2-486c-8323-d9659dea833d" providerId="ADAL" clId="{98C8CD9F-4B9E-4ED3-A78E-51266DE14EAC}" dt="2023-09-10T20:47:19.319" v="5775" actId="478"/>
          <ac:spMkLst>
            <pc:docMk/>
            <pc:sldMk cId="1414941679" sldId="263"/>
            <ac:spMk id="5" creationId="{DD28A28A-379A-7264-7538-068E989E164C}"/>
          </ac:spMkLst>
        </pc:spChg>
        <pc:spChg chg="add mod">
          <ac:chgData name="martina de maio" userId="d6df4f01-1da2-486c-8323-d9659dea833d" providerId="ADAL" clId="{98C8CD9F-4B9E-4ED3-A78E-51266DE14EAC}" dt="2023-09-10T20:48:43.781" v="5807"/>
          <ac:spMkLst>
            <pc:docMk/>
            <pc:sldMk cId="1414941679" sldId="263"/>
            <ac:spMk id="6" creationId="{FA9A02AD-9029-35A7-7B0F-E04DB7AC2EB7}"/>
          </ac:spMkLst>
        </pc:spChg>
      </pc:sldChg>
      <pc:sldChg chg="addSp delSp modSp mod modNotesTx">
        <pc:chgData name="martina de maio" userId="d6df4f01-1da2-486c-8323-d9659dea833d" providerId="ADAL" clId="{98C8CD9F-4B9E-4ED3-A78E-51266DE14EAC}" dt="2023-09-11T05:15:51.390" v="5885"/>
        <pc:sldMkLst>
          <pc:docMk/>
          <pc:sldMk cId="3289151472" sldId="264"/>
        </pc:sldMkLst>
        <pc:spChg chg="mod">
          <ac:chgData name="martina de maio" userId="d6df4f01-1da2-486c-8323-d9659dea833d" providerId="ADAL" clId="{98C8CD9F-4B9E-4ED3-A78E-51266DE14EAC}" dt="2023-09-10T20:06:32.643" v="5672" actId="404"/>
          <ac:spMkLst>
            <pc:docMk/>
            <pc:sldMk cId="3289151472" sldId="264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0T19:46:49.336" v="5646" actId="12"/>
          <ac:spMkLst>
            <pc:docMk/>
            <pc:sldMk cId="3289151472" sldId="264"/>
            <ac:spMk id="3" creationId="{80600F49-8C4E-D679-495C-7CF5C2325D37}"/>
          </ac:spMkLst>
        </pc:spChg>
        <pc:spChg chg="mod">
          <ac:chgData name="martina de maio" userId="d6df4f01-1da2-486c-8323-d9659dea833d" providerId="ADAL" clId="{98C8CD9F-4B9E-4ED3-A78E-51266DE14EAC}" dt="2023-09-10T18:20:16.810" v="4647" actId="1036"/>
          <ac:spMkLst>
            <pc:docMk/>
            <pc:sldMk cId="3289151472" sldId="264"/>
            <ac:spMk id="8" creationId="{3E4148B9-5C58-193A-DD99-E6ADBC194565}"/>
          </ac:spMkLst>
        </pc:spChg>
        <pc:spChg chg="mod">
          <ac:chgData name="martina de maio" userId="d6df4f01-1da2-486c-8323-d9659dea833d" providerId="ADAL" clId="{98C8CD9F-4B9E-4ED3-A78E-51266DE14EAC}" dt="2023-09-10T18:20:16.810" v="4647" actId="1036"/>
          <ac:spMkLst>
            <pc:docMk/>
            <pc:sldMk cId="3289151472" sldId="264"/>
            <ac:spMk id="9" creationId="{6100A5F7-30F0-05B7-88D4-54E943FA5ECF}"/>
          </ac:spMkLst>
        </pc:spChg>
        <pc:spChg chg="mod">
          <ac:chgData name="martina de maio" userId="d6df4f01-1da2-486c-8323-d9659dea833d" providerId="ADAL" clId="{98C8CD9F-4B9E-4ED3-A78E-51266DE14EAC}" dt="2023-09-10T18:20:16.810" v="4647" actId="1036"/>
          <ac:spMkLst>
            <pc:docMk/>
            <pc:sldMk cId="3289151472" sldId="264"/>
            <ac:spMk id="10" creationId="{04B825BD-A6B0-AFDD-09D9-5994B92D80CA}"/>
          </ac:spMkLst>
        </pc:spChg>
        <pc:spChg chg="mod">
          <ac:chgData name="martina de maio" userId="d6df4f01-1da2-486c-8323-d9659dea833d" providerId="ADAL" clId="{98C8CD9F-4B9E-4ED3-A78E-51266DE14EAC}" dt="2023-09-10T18:20:16.810" v="4647" actId="1036"/>
          <ac:spMkLst>
            <pc:docMk/>
            <pc:sldMk cId="3289151472" sldId="264"/>
            <ac:spMk id="11" creationId="{CB4F32AA-A1E5-B4BE-737A-4C9A41F8D66E}"/>
          </ac:spMkLst>
        </pc:spChg>
        <pc:spChg chg="add mod">
          <ac:chgData name="martina de maio" userId="d6df4f01-1da2-486c-8323-d9659dea833d" providerId="ADAL" clId="{98C8CD9F-4B9E-4ED3-A78E-51266DE14EAC}" dt="2023-09-10T20:47:25.793" v="5780"/>
          <ac:spMkLst>
            <pc:docMk/>
            <pc:sldMk cId="3289151472" sldId="264"/>
            <ac:spMk id="13" creationId="{0AA0F7D9-C337-FEA9-A498-70CFAABC736C}"/>
          </ac:spMkLst>
        </pc:spChg>
        <pc:spChg chg="del">
          <ac:chgData name="martina de maio" userId="d6df4f01-1da2-486c-8323-d9659dea833d" providerId="ADAL" clId="{98C8CD9F-4B9E-4ED3-A78E-51266DE14EAC}" dt="2023-09-10T20:47:25.492" v="5779" actId="478"/>
          <ac:spMkLst>
            <pc:docMk/>
            <pc:sldMk cId="3289151472" sldId="264"/>
            <ac:spMk id="18" creationId="{C3EBA93D-1854-6814-AAD2-5685C0D866A0}"/>
          </ac:spMkLst>
        </pc:spChg>
        <pc:grpChg chg="mod">
          <ac:chgData name="martina de maio" userId="d6df4f01-1da2-486c-8323-d9659dea833d" providerId="ADAL" clId="{98C8CD9F-4B9E-4ED3-A78E-51266DE14EAC}" dt="2023-09-10T18:20:16.810" v="4647" actId="1036"/>
          <ac:grpSpMkLst>
            <pc:docMk/>
            <pc:sldMk cId="3289151472" sldId="264"/>
            <ac:grpSpMk id="12" creationId="{F40A5900-468C-CC20-61ED-2EFB48992525}"/>
          </ac:grpSpMkLst>
        </pc:grpChg>
        <pc:grpChg chg="mod">
          <ac:chgData name="martina de maio" userId="d6df4f01-1da2-486c-8323-d9659dea833d" providerId="ADAL" clId="{98C8CD9F-4B9E-4ED3-A78E-51266DE14EAC}" dt="2023-09-10T18:20:16.810" v="4647" actId="1036"/>
          <ac:grpSpMkLst>
            <pc:docMk/>
            <pc:sldMk cId="3289151472" sldId="264"/>
            <ac:grpSpMk id="14" creationId="{8B043AA2-FCA0-8AE9-65F2-EFE9B553E33E}"/>
          </ac:grpSpMkLst>
        </pc:grpChg>
        <pc:grpChg chg="mod">
          <ac:chgData name="martina de maio" userId="d6df4f01-1da2-486c-8323-d9659dea833d" providerId="ADAL" clId="{98C8CD9F-4B9E-4ED3-A78E-51266DE14EAC}" dt="2023-09-10T18:20:16.810" v="4647" actId="1036"/>
          <ac:grpSpMkLst>
            <pc:docMk/>
            <pc:sldMk cId="3289151472" sldId="264"/>
            <ac:grpSpMk id="15" creationId="{E9E15B69-32AE-D510-664F-9272E7CF7369}"/>
          </ac:grpSpMkLst>
        </pc:grpChg>
        <pc:grpChg chg="mod">
          <ac:chgData name="martina de maio" userId="d6df4f01-1da2-486c-8323-d9659dea833d" providerId="ADAL" clId="{98C8CD9F-4B9E-4ED3-A78E-51266DE14EAC}" dt="2023-09-10T18:20:16.810" v="4647" actId="1036"/>
          <ac:grpSpMkLst>
            <pc:docMk/>
            <pc:sldMk cId="3289151472" sldId="264"/>
            <ac:grpSpMk id="16" creationId="{97446952-38DA-6A3C-017E-A2ECADD33CE9}"/>
          </ac:grpSpMkLst>
        </pc:grpChg>
        <pc:picChg chg="mod">
          <ac:chgData name="martina de maio" userId="d6df4f01-1da2-486c-8323-d9659dea833d" providerId="ADAL" clId="{98C8CD9F-4B9E-4ED3-A78E-51266DE14EAC}" dt="2023-09-10T18:20:16.810" v="4647" actId="1036"/>
          <ac:picMkLst>
            <pc:docMk/>
            <pc:sldMk cId="3289151472" sldId="264"/>
            <ac:picMk id="4" creationId="{41641488-910D-E006-848E-4F9B683C6C83}"/>
          </ac:picMkLst>
        </pc:picChg>
        <pc:picChg chg="mod">
          <ac:chgData name="martina de maio" userId="d6df4f01-1da2-486c-8323-d9659dea833d" providerId="ADAL" clId="{98C8CD9F-4B9E-4ED3-A78E-51266DE14EAC}" dt="2023-09-10T18:20:16.810" v="4647" actId="1036"/>
          <ac:picMkLst>
            <pc:docMk/>
            <pc:sldMk cId="3289151472" sldId="264"/>
            <ac:picMk id="5" creationId="{4D8E80C4-4B21-7023-6365-A218E7D1BACF}"/>
          </ac:picMkLst>
        </pc:picChg>
        <pc:picChg chg="mod">
          <ac:chgData name="martina de maio" userId="d6df4f01-1da2-486c-8323-d9659dea833d" providerId="ADAL" clId="{98C8CD9F-4B9E-4ED3-A78E-51266DE14EAC}" dt="2023-09-10T18:20:16.810" v="4647" actId="1036"/>
          <ac:picMkLst>
            <pc:docMk/>
            <pc:sldMk cId="3289151472" sldId="264"/>
            <ac:picMk id="6" creationId="{2B5211B0-5354-5581-C4AF-1768FD855032}"/>
          </ac:picMkLst>
        </pc:picChg>
        <pc:picChg chg="mod">
          <ac:chgData name="martina de maio" userId="d6df4f01-1da2-486c-8323-d9659dea833d" providerId="ADAL" clId="{98C8CD9F-4B9E-4ED3-A78E-51266DE14EAC}" dt="2023-09-10T18:20:16.810" v="4647" actId="1036"/>
          <ac:picMkLst>
            <pc:docMk/>
            <pc:sldMk cId="3289151472" sldId="264"/>
            <ac:picMk id="7" creationId="{A9A5E943-ED33-3563-CE2D-018CD14E7012}"/>
          </ac:picMkLst>
        </pc:picChg>
      </pc:sldChg>
      <pc:sldChg chg="addSp delSp modSp mod">
        <pc:chgData name="martina de maio" userId="d6df4f01-1da2-486c-8323-d9659dea833d" providerId="ADAL" clId="{98C8CD9F-4B9E-4ED3-A78E-51266DE14EAC}" dt="2023-09-10T20:47:29.924" v="5782"/>
        <pc:sldMkLst>
          <pc:docMk/>
          <pc:sldMk cId="4219659187" sldId="265"/>
        </pc:sldMkLst>
        <pc:spChg chg="mod">
          <ac:chgData name="martina de maio" userId="d6df4f01-1da2-486c-8323-d9659dea833d" providerId="ADAL" clId="{98C8CD9F-4B9E-4ED3-A78E-51266DE14EAC}" dt="2023-09-10T20:06:35.482" v="5673" actId="404"/>
          <ac:spMkLst>
            <pc:docMk/>
            <pc:sldMk cId="4219659187" sldId="265"/>
            <ac:spMk id="2" creationId="{8733D444-C3B8-0D74-DEBA-0924DF22444A}"/>
          </ac:spMkLst>
        </pc:spChg>
        <pc:spChg chg="del">
          <ac:chgData name="martina de maio" userId="d6df4f01-1da2-486c-8323-d9659dea833d" providerId="ADAL" clId="{98C8CD9F-4B9E-4ED3-A78E-51266DE14EAC}" dt="2023-09-10T18:16:58.223" v="4507" actId="478"/>
          <ac:spMkLst>
            <pc:docMk/>
            <pc:sldMk cId="4219659187" sldId="265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10T20:47:29.924" v="5782"/>
          <ac:spMkLst>
            <pc:docMk/>
            <pc:sldMk cId="4219659187" sldId="265"/>
            <ac:spMk id="4" creationId="{F26A758A-C29B-3E04-AB63-1DD13E160B3F}"/>
          </ac:spMkLst>
        </pc:spChg>
        <pc:spChg chg="del">
          <ac:chgData name="martina de maio" userId="d6df4f01-1da2-486c-8323-d9659dea833d" providerId="ADAL" clId="{98C8CD9F-4B9E-4ED3-A78E-51266DE14EAC}" dt="2023-09-10T20:47:29.507" v="5781" actId="478"/>
          <ac:spMkLst>
            <pc:docMk/>
            <pc:sldMk cId="4219659187" sldId="265"/>
            <ac:spMk id="46" creationId="{451699AC-4FE7-AD21-6CE0-BC65F64294E3}"/>
          </ac:spMkLst>
        </pc:spChg>
        <pc:graphicFrameChg chg="modGraphic">
          <ac:chgData name="martina de maio" userId="d6df4f01-1da2-486c-8323-d9659dea833d" providerId="ADAL" clId="{98C8CD9F-4B9E-4ED3-A78E-51266DE14EAC}" dt="2023-09-10T19:48:13.109" v="5649" actId="20577"/>
          <ac:graphicFrameMkLst>
            <pc:docMk/>
            <pc:sldMk cId="4219659187" sldId="265"/>
            <ac:graphicFrameMk id="40" creationId="{5D3CE507-1F24-3CD8-5D4A-BBAF3F708A9D}"/>
          </ac:graphicFrameMkLst>
        </pc:graphicFrameChg>
      </pc:sldChg>
      <pc:sldChg chg="addSp delSp modSp mod">
        <pc:chgData name="martina de maio" userId="d6df4f01-1da2-486c-8323-d9659dea833d" providerId="ADAL" clId="{98C8CD9F-4B9E-4ED3-A78E-51266DE14EAC}" dt="2023-09-10T20:47:42.478" v="5786"/>
        <pc:sldMkLst>
          <pc:docMk/>
          <pc:sldMk cId="110993183" sldId="267"/>
        </pc:sldMkLst>
        <pc:spChg chg="mod">
          <ac:chgData name="martina de maio" userId="d6df4f01-1da2-486c-8323-d9659dea833d" providerId="ADAL" clId="{98C8CD9F-4B9E-4ED3-A78E-51266DE14EAC}" dt="2023-09-10T20:06:41.546" v="5675" actId="404"/>
          <ac:spMkLst>
            <pc:docMk/>
            <pc:sldMk cId="110993183" sldId="267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10T20:47:42.478" v="5786"/>
          <ac:spMkLst>
            <pc:docMk/>
            <pc:sldMk cId="110993183" sldId="267"/>
            <ac:spMk id="3" creationId="{6B106403-58A3-A96C-0F57-D7418EE8B9E7}"/>
          </ac:spMkLst>
        </pc:spChg>
        <pc:spChg chg="mod">
          <ac:chgData name="martina de maio" userId="d6df4f01-1da2-486c-8323-d9659dea833d" providerId="ADAL" clId="{98C8CD9F-4B9E-4ED3-A78E-51266DE14EAC}" dt="2023-09-10T19:49:20.059" v="5650" actId="404"/>
          <ac:spMkLst>
            <pc:docMk/>
            <pc:sldMk cId="110993183" sldId="267"/>
            <ac:spMk id="9" creationId="{42199BBC-E36A-4157-ADF8-41BD3CFDB5CA}"/>
          </ac:spMkLst>
        </pc:spChg>
        <pc:spChg chg="mod">
          <ac:chgData name="martina de maio" userId="d6df4f01-1da2-486c-8323-d9659dea833d" providerId="ADAL" clId="{98C8CD9F-4B9E-4ED3-A78E-51266DE14EAC}" dt="2023-09-10T19:49:20.059" v="5650" actId="404"/>
          <ac:spMkLst>
            <pc:docMk/>
            <pc:sldMk cId="110993183" sldId="267"/>
            <ac:spMk id="10" creationId="{5A37DD0F-DB18-948D-DB46-1E7E7F9AA79F}"/>
          </ac:spMkLst>
        </pc:spChg>
        <pc:spChg chg="mod">
          <ac:chgData name="martina de maio" userId="d6df4f01-1da2-486c-8323-d9659dea833d" providerId="ADAL" clId="{98C8CD9F-4B9E-4ED3-A78E-51266DE14EAC}" dt="2023-09-10T19:49:20.059" v="5650" actId="404"/>
          <ac:spMkLst>
            <pc:docMk/>
            <pc:sldMk cId="110993183" sldId="267"/>
            <ac:spMk id="13" creationId="{6CA92D9F-1795-1AE0-E48A-E67903CFAAC3}"/>
          </ac:spMkLst>
        </pc:spChg>
        <pc:spChg chg="mod">
          <ac:chgData name="martina de maio" userId="d6df4f01-1da2-486c-8323-d9659dea833d" providerId="ADAL" clId="{98C8CD9F-4B9E-4ED3-A78E-51266DE14EAC}" dt="2023-09-10T19:49:20.059" v="5650" actId="404"/>
          <ac:spMkLst>
            <pc:docMk/>
            <pc:sldMk cId="110993183" sldId="267"/>
            <ac:spMk id="14" creationId="{D4E22EDC-C4C5-2717-332A-D2D2AF4589F8}"/>
          </ac:spMkLst>
        </pc:spChg>
        <pc:spChg chg="del">
          <ac:chgData name="martina de maio" userId="d6df4f01-1da2-486c-8323-d9659dea833d" providerId="ADAL" clId="{98C8CD9F-4B9E-4ED3-A78E-51266DE14EAC}" dt="2023-09-10T20:47:42.108" v="5785" actId="478"/>
          <ac:spMkLst>
            <pc:docMk/>
            <pc:sldMk cId="110993183" sldId="267"/>
            <ac:spMk id="17" creationId="{D01AC9FE-2915-2EF4-E101-8C0F211C08E8}"/>
          </ac:spMkLst>
        </pc:spChg>
      </pc:sldChg>
      <pc:sldChg chg="addSp delSp modSp mod setBg setFolMasterObjs modNotesTx">
        <pc:chgData name="martina de maio" userId="d6df4f01-1da2-486c-8323-d9659dea833d" providerId="ADAL" clId="{98C8CD9F-4B9E-4ED3-A78E-51266DE14EAC}" dt="2023-09-11T13:46:33.910" v="7352" actId="1076"/>
        <pc:sldMkLst>
          <pc:docMk/>
          <pc:sldMk cId="459548516" sldId="268"/>
        </pc:sldMkLst>
        <pc:spChg chg="mod">
          <ac:chgData name="martina de maio" userId="d6df4f01-1da2-486c-8323-d9659dea833d" providerId="ADAL" clId="{98C8CD9F-4B9E-4ED3-A78E-51266DE14EAC}" dt="2023-09-11T10:18:39.943" v="7339" actId="26606"/>
          <ac:spMkLst>
            <pc:docMk/>
            <pc:sldMk cId="459548516" sldId="268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1T10:19:05.044" v="7347" actId="123"/>
          <ac:spMkLst>
            <pc:docMk/>
            <pc:sldMk cId="459548516" sldId="268"/>
            <ac:spMk id="3" creationId="{80600F49-8C4E-D679-495C-7CF5C2325D37}"/>
          </ac:spMkLst>
        </pc:spChg>
        <pc:spChg chg="add mod ord">
          <ac:chgData name="martina de maio" userId="d6df4f01-1da2-486c-8323-d9659dea833d" providerId="ADAL" clId="{98C8CD9F-4B9E-4ED3-A78E-51266DE14EAC}" dt="2023-09-11T10:18:39.943" v="7339" actId="26606"/>
          <ac:spMkLst>
            <pc:docMk/>
            <pc:sldMk cId="459548516" sldId="268"/>
            <ac:spMk id="4" creationId="{A74F9B97-F465-0CE7-20F8-0D0494950423}"/>
          </ac:spMkLst>
        </pc:spChg>
        <pc:spChg chg="del">
          <ac:chgData name="martina de maio" userId="d6df4f01-1da2-486c-8323-d9659dea833d" providerId="ADAL" clId="{98C8CD9F-4B9E-4ED3-A78E-51266DE14EAC}" dt="2023-09-10T20:46:58.303" v="5765" actId="478"/>
          <ac:spMkLst>
            <pc:docMk/>
            <pc:sldMk cId="459548516" sldId="268"/>
            <ac:spMk id="5" creationId="{D89D6678-67CD-3805-15C9-769F7E2A1080}"/>
          </ac:spMkLst>
        </pc:spChg>
        <pc:spChg chg="add mod">
          <ac:chgData name="martina de maio" userId="d6df4f01-1da2-486c-8323-d9659dea833d" providerId="ADAL" clId="{98C8CD9F-4B9E-4ED3-A78E-51266DE14EAC}" dt="2023-09-11T13:46:33.910" v="7352" actId="1076"/>
          <ac:spMkLst>
            <pc:docMk/>
            <pc:sldMk cId="459548516" sldId="268"/>
            <ac:spMk id="6" creationId="{F7C8B2D9-D5FE-7C2E-A38B-CF619B76FC37}"/>
          </ac:spMkLst>
        </pc:spChg>
        <pc:spChg chg="add del">
          <ac:chgData name="martina de maio" userId="d6df4f01-1da2-486c-8323-d9659dea833d" providerId="ADAL" clId="{98C8CD9F-4B9E-4ED3-A78E-51266DE14EAC}" dt="2023-09-11T10:18:28.713" v="7334" actId="26606"/>
          <ac:spMkLst>
            <pc:docMk/>
            <pc:sldMk cId="459548516" sldId="268"/>
            <ac:spMk id="3079" creationId="{4290E407-46D5-417C-950B-FFCE020FBACE}"/>
          </ac:spMkLst>
        </pc:spChg>
        <pc:spChg chg="add del">
          <ac:chgData name="martina de maio" userId="d6df4f01-1da2-486c-8323-d9659dea833d" providerId="ADAL" clId="{98C8CD9F-4B9E-4ED3-A78E-51266DE14EAC}" dt="2023-09-11T10:18:39.903" v="7338" actId="26606"/>
          <ac:spMkLst>
            <pc:docMk/>
            <pc:sldMk cId="459548516" sldId="268"/>
            <ac:spMk id="3080" creationId="{4290E407-46D5-417C-950B-FFCE020FBACE}"/>
          </ac:spMkLst>
        </pc:spChg>
        <pc:spChg chg="add del">
          <ac:chgData name="martina de maio" userId="d6df4f01-1da2-486c-8323-d9659dea833d" providerId="ADAL" clId="{98C8CD9F-4B9E-4ED3-A78E-51266DE14EAC}" dt="2023-09-11T10:18:26.168" v="7330" actId="26606"/>
          <ac:spMkLst>
            <pc:docMk/>
            <pc:sldMk cId="459548516" sldId="268"/>
            <ac:spMk id="3090" creationId="{4290E407-46D5-417C-950B-FFCE020FBACE}"/>
          </ac:spMkLst>
        </pc:spChg>
        <pc:spChg chg="add">
          <ac:chgData name="martina de maio" userId="d6df4f01-1da2-486c-8323-d9659dea833d" providerId="ADAL" clId="{98C8CD9F-4B9E-4ED3-A78E-51266DE14EAC}" dt="2023-09-11T10:18:39.943" v="7339" actId="26606"/>
          <ac:spMkLst>
            <pc:docMk/>
            <pc:sldMk cId="459548516" sldId="268"/>
            <ac:spMk id="3091" creationId="{D4789EB8-C7B9-41CD-9B95-DCCECF1EB3B0}"/>
          </ac:spMkLst>
        </pc:spChg>
        <pc:picChg chg="add del mod ord">
          <ac:chgData name="martina de maio" userId="d6df4f01-1da2-486c-8323-d9659dea833d" providerId="ADAL" clId="{98C8CD9F-4B9E-4ED3-A78E-51266DE14EAC}" dt="2023-09-11T10:18:29.697" v="7335"/>
          <ac:picMkLst>
            <pc:docMk/>
            <pc:sldMk cId="459548516" sldId="268"/>
            <ac:picMk id="3074" creationId="{1AC3D647-0EF3-AA09-C5C0-AE1E5B4A2DB4}"/>
          </ac:picMkLst>
        </pc:picChg>
        <pc:picChg chg="add del mod ord">
          <ac:chgData name="martina de maio" userId="d6df4f01-1da2-486c-8323-d9659dea833d" providerId="ADAL" clId="{98C8CD9F-4B9E-4ED3-A78E-51266DE14EAC}" dt="2023-09-11T10:18:26.884" v="7331"/>
          <ac:picMkLst>
            <pc:docMk/>
            <pc:sldMk cId="459548516" sldId="268"/>
            <ac:picMk id="3076" creationId="{6676A77D-C010-0BDA-1C7F-0EC6CA15C78C}"/>
          </ac:picMkLst>
        </pc:picChg>
        <pc:picChg chg="add mod ord">
          <ac:chgData name="martina de maio" userId="d6df4f01-1da2-486c-8323-d9659dea833d" providerId="ADAL" clId="{98C8CD9F-4B9E-4ED3-A78E-51266DE14EAC}" dt="2023-09-11T10:18:39.943" v="7339" actId="26606"/>
          <ac:picMkLst>
            <pc:docMk/>
            <pc:sldMk cId="459548516" sldId="268"/>
            <ac:picMk id="3078" creationId="{BDFD464A-DF24-A557-C63D-5F3E2E1C9625}"/>
          </ac:picMkLst>
        </pc:picChg>
        <pc:picChg chg="add del">
          <ac:chgData name="martina de maio" userId="d6df4f01-1da2-486c-8323-d9659dea833d" providerId="ADAL" clId="{98C8CD9F-4B9E-4ED3-A78E-51266DE14EAC}" dt="2023-09-11T10:18:28.713" v="7334" actId="26606"/>
          <ac:picMkLst>
            <pc:docMk/>
            <pc:sldMk cId="459548516" sldId="268"/>
            <ac:picMk id="3081" creationId="{59757E87-8140-4CB5-A5D5-45526A79879F}"/>
          </ac:picMkLst>
        </pc:picChg>
        <pc:picChg chg="add del">
          <ac:chgData name="martina de maio" userId="d6df4f01-1da2-486c-8323-d9659dea833d" providerId="ADAL" clId="{98C8CD9F-4B9E-4ED3-A78E-51266DE14EAC}" dt="2023-09-11T10:18:39.903" v="7338" actId="26606"/>
          <ac:picMkLst>
            <pc:docMk/>
            <pc:sldMk cId="459548516" sldId="268"/>
            <ac:picMk id="3082" creationId="{59757E87-8140-4CB5-A5D5-45526A79879F}"/>
          </ac:picMkLst>
        </pc:picChg>
        <pc:picChg chg="add del">
          <ac:chgData name="martina de maio" userId="d6df4f01-1da2-486c-8323-d9659dea833d" providerId="ADAL" clId="{98C8CD9F-4B9E-4ED3-A78E-51266DE14EAC}" dt="2023-09-11T10:18:28.713" v="7334" actId="26606"/>
          <ac:picMkLst>
            <pc:docMk/>
            <pc:sldMk cId="459548516" sldId="268"/>
            <ac:picMk id="3083" creationId="{B07B28F1-DF3A-40EC-B797-F8D0E88FC96F}"/>
          </ac:picMkLst>
        </pc:picChg>
        <pc:picChg chg="add del">
          <ac:chgData name="martina de maio" userId="d6df4f01-1da2-486c-8323-d9659dea833d" providerId="ADAL" clId="{98C8CD9F-4B9E-4ED3-A78E-51266DE14EAC}" dt="2023-09-11T10:18:39.903" v="7338" actId="26606"/>
          <ac:picMkLst>
            <pc:docMk/>
            <pc:sldMk cId="459548516" sldId="268"/>
            <ac:picMk id="3087" creationId="{B07B28F1-DF3A-40EC-B797-F8D0E88FC96F}"/>
          </ac:picMkLst>
        </pc:picChg>
        <pc:picChg chg="add del">
          <ac:chgData name="martina de maio" userId="d6df4f01-1da2-486c-8323-d9659dea833d" providerId="ADAL" clId="{98C8CD9F-4B9E-4ED3-A78E-51266DE14EAC}" dt="2023-09-11T10:18:26.168" v="7330" actId="26606"/>
          <ac:picMkLst>
            <pc:docMk/>
            <pc:sldMk cId="459548516" sldId="268"/>
            <ac:picMk id="3092" creationId="{59757E87-8140-4CB5-A5D5-45526A79879F}"/>
          </ac:picMkLst>
        </pc:picChg>
        <pc:picChg chg="add">
          <ac:chgData name="martina de maio" userId="d6df4f01-1da2-486c-8323-d9659dea833d" providerId="ADAL" clId="{98C8CD9F-4B9E-4ED3-A78E-51266DE14EAC}" dt="2023-09-11T10:18:39.943" v="7339" actId="26606"/>
          <ac:picMkLst>
            <pc:docMk/>
            <pc:sldMk cId="459548516" sldId="268"/>
            <ac:picMk id="3093" creationId="{09523DF8-9928-4EF3-8A60-071169D974CE}"/>
          </ac:picMkLst>
        </pc:picChg>
        <pc:picChg chg="add del">
          <ac:chgData name="martina de maio" userId="d6df4f01-1da2-486c-8323-d9659dea833d" providerId="ADAL" clId="{98C8CD9F-4B9E-4ED3-A78E-51266DE14EAC}" dt="2023-09-11T10:18:26.168" v="7330" actId="26606"/>
          <ac:picMkLst>
            <pc:docMk/>
            <pc:sldMk cId="459548516" sldId="268"/>
            <ac:picMk id="3094" creationId="{B07B28F1-DF3A-40EC-B797-F8D0E88FC96F}"/>
          </ac:picMkLst>
        </pc:picChg>
        <pc:picChg chg="add">
          <ac:chgData name="martina de maio" userId="d6df4f01-1da2-486c-8323-d9659dea833d" providerId="ADAL" clId="{98C8CD9F-4B9E-4ED3-A78E-51266DE14EAC}" dt="2023-09-11T10:18:39.943" v="7339" actId="26606"/>
          <ac:picMkLst>
            <pc:docMk/>
            <pc:sldMk cId="459548516" sldId="268"/>
            <ac:picMk id="3095" creationId="{0DBE017B-E5E7-4BF1-81B6-346D7281AB42}"/>
          </ac:picMkLst>
        </pc:picChg>
        <pc:cxnChg chg="add del">
          <ac:chgData name="martina de maio" userId="d6df4f01-1da2-486c-8323-d9659dea833d" providerId="ADAL" clId="{98C8CD9F-4B9E-4ED3-A78E-51266DE14EAC}" dt="2023-09-11T10:18:28.713" v="7334" actId="26606"/>
          <ac:cxnSpMkLst>
            <pc:docMk/>
            <pc:sldMk cId="459548516" sldId="268"/>
            <ac:cxnSpMk id="3085" creationId="{064BBE8E-0488-4569-B2DA-2BC2186AC74E}"/>
          </ac:cxnSpMkLst>
        </pc:cxnChg>
        <pc:cxnChg chg="add del">
          <ac:chgData name="martina de maio" userId="d6df4f01-1da2-486c-8323-d9659dea833d" providerId="ADAL" clId="{98C8CD9F-4B9E-4ED3-A78E-51266DE14EAC}" dt="2023-09-11T10:18:39.903" v="7338" actId="26606"/>
          <ac:cxnSpMkLst>
            <pc:docMk/>
            <pc:sldMk cId="459548516" sldId="268"/>
            <ac:cxnSpMk id="3089" creationId="{064BBE8E-0488-4569-B2DA-2BC2186AC74E}"/>
          </ac:cxnSpMkLst>
        </pc:cxnChg>
        <pc:cxnChg chg="add del">
          <ac:chgData name="martina de maio" userId="d6df4f01-1da2-486c-8323-d9659dea833d" providerId="ADAL" clId="{98C8CD9F-4B9E-4ED3-A78E-51266DE14EAC}" dt="2023-09-11T10:18:26.168" v="7330" actId="26606"/>
          <ac:cxnSpMkLst>
            <pc:docMk/>
            <pc:sldMk cId="459548516" sldId="268"/>
            <ac:cxnSpMk id="3096" creationId="{064BBE8E-0488-4569-B2DA-2BC2186AC74E}"/>
          </ac:cxnSpMkLst>
        </pc:cxnChg>
        <pc:cxnChg chg="add">
          <ac:chgData name="martina de maio" userId="d6df4f01-1da2-486c-8323-d9659dea833d" providerId="ADAL" clId="{98C8CD9F-4B9E-4ED3-A78E-51266DE14EAC}" dt="2023-09-11T10:18:39.943" v="7339" actId="26606"/>
          <ac:cxnSpMkLst>
            <pc:docMk/>
            <pc:sldMk cId="459548516" sldId="268"/>
            <ac:cxnSpMk id="3097" creationId="{C1A230AA-FCCE-4008-A77C-D74AB0F513F3}"/>
          </ac:cxnSpMkLst>
        </pc:cxnChg>
      </pc:sldChg>
      <pc:sldChg chg="addSp delSp modSp mod">
        <pc:chgData name="martina de maio" userId="d6df4f01-1da2-486c-8323-d9659dea833d" providerId="ADAL" clId="{98C8CD9F-4B9E-4ED3-A78E-51266DE14EAC}" dt="2023-09-10T20:47:46.135" v="5788"/>
        <pc:sldMkLst>
          <pc:docMk/>
          <pc:sldMk cId="362128192" sldId="269"/>
        </pc:sldMkLst>
        <pc:spChg chg="mod">
          <ac:chgData name="martina de maio" userId="d6df4f01-1da2-486c-8323-d9659dea833d" providerId="ADAL" clId="{98C8CD9F-4B9E-4ED3-A78E-51266DE14EAC}" dt="2023-09-10T20:06:43.995" v="5676" actId="404"/>
          <ac:spMkLst>
            <pc:docMk/>
            <pc:sldMk cId="362128192" sldId="269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10T20:47:46.135" v="5788"/>
          <ac:spMkLst>
            <pc:docMk/>
            <pc:sldMk cId="362128192" sldId="269"/>
            <ac:spMk id="3" creationId="{FE1F7A6A-152C-8AB9-402F-D0CAE0BBF31E}"/>
          </ac:spMkLst>
        </pc:spChg>
        <pc:spChg chg="mod">
          <ac:chgData name="martina de maio" userId="d6df4f01-1da2-486c-8323-d9659dea833d" providerId="ADAL" clId="{98C8CD9F-4B9E-4ED3-A78E-51266DE14EAC}" dt="2023-09-09T10:49:26.265" v="1840" actId="2711"/>
          <ac:spMkLst>
            <pc:docMk/>
            <pc:sldMk cId="362128192" sldId="269"/>
            <ac:spMk id="19" creationId="{5249C802-0BD9-25E7-9FFA-5EB681D68EB5}"/>
          </ac:spMkLst>
        </pc:spChg>
        <pc:spChg chg="del">
          <ac:chgData name="martina de maio" userId="d6df4f01-1da2-486c-8323-d9659dea833d" providerId="ADAL" clId="{98C8CD9F-4B9E-4ED3-A78E-51266DE14EAC}" dt="2023-09-10T20:47:45.850" v="5787" actId="478"/>
          <ac:spMkLst>
            <pc:docMk/>
            <pc:sldMk cId="362128192" sldId="269"/>
            <ac:spMk id="27" creationId="{A5713C64-956C-44E2-6F38-7702F386458B}"/>
          </ac:spMkLst>
        </pc:spChg>
        <pc:picChg chg="mod">
          <ac:chgData name="martina de maio" userId="d6df4f01-1da2-486c-8323-d9659dea833d" providerId="ADAL" clId="{98C8CD9F-4B9E-4ED3-A78E-51266DE14EAC}" dt="2023-09-09T10:48:32.804" v="1823" actId="1076"/>
          <ac:picMkLst>
            <pc:docMk/>
            <pc:sldMk cId="362128192" sldId="269"/>
            <ac:picMk id="18" creationId="{778BC160-887E-3B01-1B9E-E73BC49F0E48}"/>
          </ac:picMkLst>
        </pc:picChg>
      </pc:sldChg>
      <pc:sldChg chg="addSp delSp modSp mod modNotesTx">
        <pc:chgData name="martina de maio" userId="d6df4f01-1da2-486c-8323-d9659dea833d" providerId="ADAL" clId="{98C8CD9F-4B9E-4ED3-A78E-51266DE14EAC}" dt="2023-09-11T05:04:59.246" v="5884"/>
        <pc:sldMkLst>
          <pc:docMk/>
          <pc:sldMk cId="2001717265" sldId="270"/>
        </pc:sldMkLst>
        <pc:spChg chg="mod">
          <ac:chgData name="martina de maio" userId="d6df4f01-1da2-486c-8323-d9659dea833d" providerId="ADAL" clId="{98C8CD9F-4B9E-4ED3-A78E-51266DE14EAC}" dt="2023-09-10T20:06:46.749" v="5677" actId="404"/>
          <ac:spMkLst>
            <pc:docMk/>
            <pc:sldMk cId="2001717265" sldId="270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10T20:47:50.199" v="5790"/>
          <ac:spMkLst>
            <pc:docMk/>
            <pc:sldMk cId="2001717265" sldId="270"/>
            <ac:spMk id="3" creationId="{D064628D-A914-0875-A538-9F9D2F3471BB}"/>
          </ac:spMkLst>
        </pc:spChg>
        <pc:spChg chg="add mod">
          <ac:chgData name="martina de maio" userId="d6df4f01-1da2-486c-8323-d9659dea833d" providerId="ADAL" clId="{98C8CD9F-4B9E-4ED3-A78E-51266DE14EAC}" dt="2023-09-10T19:02:55.253" v="5209" actId="20577"/>
          <ac:spMkLst>
            <pc:docMk/>
            <pc:sldMk cId="2001717265" sldId="270"/>
            <ac:spMk id="4" creationId="{D021237C-E0FC-5C69-FFA7-A502C0E02780}"/>
          </ac:spMkLst>
        </pc:spChg>
        <pc:spChg chg="mod">
          <ac:chgData name="martina de maio" userId="d6df4f01-1da2-486c-8323-d9659dea833d" providerId="ADAL" clId="{98C8CD9F-4B9E-4ED3-A78E-51266DE14EAC}" dt="2023-09-08T11:42:31.256" v="339" actId="1036"/>
          <ac:spMkLst>
            <pc:docMk/>
            <pc:sldMk cId="2001717265" sldId="270"/>
            <ac:spMk id="24" creationId="{986AA9C2-E9C1-CA5A-1633-F58C00FF09E7}"/>
          </ac:spMkLst>
        </pc:spChg>
        <pc:spChg chg="mod">
          <ac:chgData name="martina de maio" userId="d6df4f01-1da2-486c-8323-d9659dea833d" providerId="ADAL" clId="{98C8CD9F-4B9E-4ED3-A78E-51266DE14EAC}" dt="2023-09-08T11:41:15.828" v="316" actId="1036"/>
          <ac:spMkLst>
            <pc:docMk/>
            <pc:sldMk cId="2001717265" sldId="270"/>
            <ac:spMk id="108" creationId="{45B7D4F1-BBA0-6CEA-0AED-A170E4E36924}"/>
          </ac:spMkLst>
        </pc:spChg>
        <pc:spChg chg="del">
          <ac:chgData name="martina de maio" userId="d6df4f01-1da2-486c-8323-d9659dea833d" providerId="ADAL" clId="{98C8CD9F-4B9E-4ED3-A78E-51266DE14EAC}" dt="2023-09-10T20:47:49.883" v="5789" actId="478"/>
          <ac:spMkLst>
            <pc:docMk/>
            <pc:sldMk cId="2001717265" sldId="270"/>
            <ac:spMk id="134" creationId="{FFA4F4F7-DD22-FAA9-1340-A2DFF243EC18}"/>
          </ac:spMkLst>
        </pc:spChg>
        <pc:picChg chg="mod">
          <ac:chgData name="martina de maio" userId="d6df4f01-1da2-486c-8323-d9659dea833d" providerId="ADAL" clId="{98C8CD9F-4B9E-4ED3-A78E-51266DE14EAC}" dt="2023-09-08T11:42:31.256" v="339" actId="1036"/>
          <ac:picMkLst>
            <pc:docMk/>
            <pc:sldMk cId="2001717265" sldId="270"/>
            <ac:picMk id="19" creationId="{00C9A14E-3FFE-96D9-6B6F-A91355176EBC}"/>
          </ac:picMkLst>
        </pc:picChg>
        <pc:picChg chg="mod">
          <ac:chgData name="martina de maio" userId="d6df4f01-1da2-486c-8323-d9659dea833d" providerId="ADAL" clId="{98C8CD9F-4B9E-4ED3-A78E-51266DE14EAC}" dt="2023-09-08T11:41:15.828" v="316" actId="1036"/>
          <ac:picMkLst>
            <pc:docMk/>
            <pc:sldMk cId="2001717265" sldId="270"/>
            <ac:picMk id="21" creationId="{BA1C1405-64CD-4DAA-A7FC-E767ADE869E0}"/>
          </ac:picMkLst>
        </pc:picChg>
        <pc:cxnChg chg="mod">
          <ac:chgData name="martina de maio" userId="d6df4f01-1da2-486c-8323-d9659dea833d" providerId="ADAL" clId="{98C8CD9F-4B9E-4ED3-A78E-51266DE14EAC}" dt="2023-09-08T11:42:31.256" v="339" actId="1036"/>
          <ac:cxnSpMkLst>
            <pc:docMk/>
            <pc:sldMk cId="2001717265" sldId="270"/>
            <ac:cxnSpMk id="128" creationId="{43933C95-5F71-85C5-7CF8-D9C45D1E1DE4}"/>
          </ac:cxnSpMkLst>
        </pc:cxnChg>
        <pc:cxnChg chg="mod">
          <ac:chgData name="martina de maio" userId="d6df4f01-1da2-486c-8323-d9659dea833d" providerId="ADAL" clId="{98C8CD9F-4B9E-4ED3-A78E-51266DE14EAC}" dt="2023-09-08T11:41:15.828" v="316" actId="1036"/>
          <ac:cxnSpMkLst>
            <pc:docMk/>
            <pc:sldMk cId="2001717265" sldId="270"/>
            <ac:cxnSpMk id="130" creationId="{434B0246-A0C2-44F7-3073-84426A9AD8D8}"/>
          </ac:cxnSpMkLst>
        </pc:cxnChg>
      </pc:sldChg>
      <pc:sldChg chg="addSp delSp modSp mod">
        <pc:chgData name="martina de maio" userId="d6df4f01-1da2-486c-8323-d9659dea833d" providerId="ADAL" clId="{98C8CD9F-4B9E-4ED3-A78E-51266DE14EAC}" dt="2023-09-10T20:47:53.697" v="5792"/>
        <pc:sldMkLst>
          <pc:docMk/>
          <pc:sldMk cId="107951012" sldId="271"/>
        </pc:sldMkLst>
        <pc:spChg chg="mod">
          <ac:chgData name="martina de maio" userId="d6df4f01-1da2-486c-8323-d9659dea833d" providerId="ADAL" clId="{98C8CD9F-4B9E-4ED3-A78E-51266DE14EAC}" dt="2023-09-10T20:06:49.931" v="5678" actId="404"/>
          <ac:spMkLst>
            <pc:docMk/>
            <pc:sldMk cId="107951012" sldId="271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08T11:45:22.450" v="373" actId="1076"/>
          <ac:spMkLst>
            <pc:docMk/>
            <pc:sldMk cId="107951012" sldId="271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10T20:47:53.697" v="5792"/>
          <ac:spMkLst>
            <pc:docMk/>
            <pc:sldMk cId="107951012" sldId="271"/>
            <ac:spMk id="4" creationId="{1DE979A0-40E2-0D7A-1BA3-ABB400D17106}"/>
          </ac:spMkLst>
        </pc:spChg>
        <pc:spChg chg="del">
          <ac:chgData name="martina de maio" userId="d6df4f01-1da2-486c-8323-d9659dea833d" providerId="ADAL" clId="{98C8CD9F-4B9E-4ED3-A78E-51266DE14EAC}" dt="2023-09-10T20:47:53.411" v="5791" actId="478"/>
          <ac:spMkLst>
            <pc:docMk/>
            <pc:sldMk cId="107951012" sldId="271"/>
            <ac:spMk id="6" creationId="{BF67C333-0B1B-013E-8FBD-3AB5176F3BB3}"/>
          </ac:spMkLst>
        </pc:spChg>
        <pc:picChg chg="del mod">
          <ac:chgData name="martina de maio" userId="d6df4f01-1da2-486c-8323-d9659dea833d" providerId="ADAL" clId="{98C8CD9F-4B9E-4ED3-A78E-51266DE14EAC}" dt="2023-09-08T11:44:30.792" v="363" actId="478"/>
          <ac:picMkLst>
            <pc:docMk/>
            <pc:sldMk cId="107951012" sldId="271"/>
            <ac:picMk id="4" creationId="{05311A83-A645-567E-9B50-C3C2702FF64B}"/>
          </ac:picMkLst>
        </pc:picChg>
        <pc:picChg chg="add mod modCrop">
          <ac:chgData name="martina de maio" userId="d6df4f01-1da2-486c-8323-d9659dea833d" providerId="ADAL" clId="{98C8CD9F-4B9E-4ED3-A78E-51266DE14EAC}" dt="2023-09-08T11:45:06.440" v="372" actId="14100"/>
          <ac:picMkLst>
            <pc:docMk/>
            <pc:sldMk cId="107951012" sldId="271"/>
            <ac:picMk id="5" creationId="{4F14354D-56E3-7094-6C7A-0C06E0DAB8E3}"/>
          </ac:picMkLst>
        </pc:picChg>
      </pc:sldChg>
      <pc:sldChg chg="addSp delSp modSp mod">
        <pc:chgData name="martina de maio" userId="d6df4f01-1da2-486c-8323-d9659dea833d" providerId="ADAL" clId="{98C8CD9F-4B9E-4ED3-A78E-51266DE14EAC}" dt="2023-09-10T20:48:03.362" v="5796"/>
        <pc:sldMkLst>
          <pc:docMk/>
          <pc:sldMk cId="1864262801" sldId="272"/>
        </pc:sldMkLst>
        <pc:spChg chg="mod">
          <ac:chgData name="martina de maio" userId="d6df4f01-1da2-486c-8323-d9659dea833d" providerId="ADAL" clId="{98C8CD9F-4B9E-4ED3-A78E-51266DE14EAC}" dt="2023-09-10T20:06:55.731" v="5680" actId="404"/>
          <ac:spMkLst>
            <pc:docMk/>
            <pc:sldMk cId="1864262801" sldId="272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08T11:52:34.840" v="462" actId="6549"/>
          <ac:spMkLst>
            <pc:docMk/>
            <pc:sldMk cId="1864262801" sldId="272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10T20:48:03.362" v="5796"/>
          <ac:spMkLst>
            <pc:docMk/>
            <pc:sldMk cId="1864262801" sldId="272"/>
            <ac:spMk id="4" creationId="{359CCE2D-4CF3-A9B5-58B0-2CAAF9688626}"/>
          </ac:spMkLst>
        </pc:spChg>
        <pc:spChg chg="del">
          <ac:chgData name="martina de maio" userId="d6df4f01-1da2-486c-8323-d9659dea833d" providerId="ADAL" clId="{98C8CD9F-4B9E-4ED3-A78E-51266DE14EAC}" dt="2023-09-10T20:48:02.914" v="5795" actId="478"/>
          <ac:spMkLst>
            <pc:docMk/>
            <pc:sldMk cId="1864262801" sldId="272"/>
            <ac:spMk id="8" creationId="{A2E7887C-882F-625B-A266-6D26665DF25C}"/>
          </ac:spMkLst>
        </pc:spChg>
      </pc:sldChg>
      <pc:sldChg chg="addSp delSp modSp mod modNotesTx">
        <pc:chgData name="martina de maio" userId="d6df4f01-1da2-486c-8323-d9659dea833d" providerId="ADAL" clId="{98C8CD9F-4B9E-4ED3-A78E-51266DE14EAC}" dt="2023-09-11T08:35:41.236" v="6437" actId="948"/>
        <pc:sldMkLst>
          <pc:docMk/>
          <pc:sldMk cId="2179885106" sldId="273"/>
        </pc:sldMkLst>
        <pc:spChg chg="mod">
          <ac:chgData name="martina de maio" userId="d6df4f01-1da2-486c-8323-d9659dea833d" providerId="ADAL" clId="{98C8CD9F-4B9E-4ED3-A78E-51266DE14EAC}" dt="2023-09-10T20:06:58.688" v="5681" actId="404"/>
          <ac:spMkLst>
            <pc:docMk/>
            <pc:sldMk cId="2179885106" sldId="273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1T08:35:41.236" v="6437" actId="948"/>
          <ac:spMkLst>
            <pc:docMk/>
            <pc:sldMk cId="2179885106" sldId="273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10T20:48:11.434" v="5798"/>
          <ac:spMkLst>
            <pc:docMk/>
            <pc:sldMk cId="2179885106" sldId="273"/>
            <ac:spMk id="4" creationId="{BD90BE39-0677-81A3-89EA-6EA635EA7FFE}"/>
          </ac:spMkLst>
        </pc:spChg>
        <pc:spChg chg="del">
          <ac:chgData name="martina de maio" userId="d6df4f01-1da2-486c-8323-d9659dea833d" providerId="ADAL" clId="{98C8CD9F-4B9E-4ED3-A78E-51266DE14EAC}" dt="2023-09-10T20:48:10.863" v="5797" actId="478"/>
          <ac:spMkLst>
            <pc:docMk/>
            <pc:sldMk cId="2179885106" sldId="273"/>
            <ac:spMk id="8" creationId="{59CE58FB-1A21-B3AA-973A-305008F38FDC}"/>
          </ac:spMkLst>
        </pc:spChg>
      </pc:sldChg>
      <pc:sldChg chg="addSp delSp modSp mod modAnim">
        <pc:chgData name="martina de maio" userId="d6df4f01-1da2-486c-8323-d9659dea833d" providerId="ADAL" clId="{98C8CD9F-4B9E-4ED3-A78E-51266DE14EAC}" dt="2023-09-11T08:36:45.171" v="6458" actId="20577"/>
        <pc:sldMkLst>
          <pc:docMk/>
          <pc:sldMk cId="3040966066" sldId="275"/>
        </pc:sldMkLst>
        <pc:spChg chg="mod">
          <ac:chgData name="martina de maio" userId="d6df4f01-1da2-486c-8323-d9659dea833d" providerId="ADAL" clId="{98C8CD9F-4B9E-4ED3-A78E-51266DE14EAC}" dt="2023-09-10T20:07:02.006" v="5682" actId="404"/>
          <ac:spMkLst>
            <pc:docMk/>
            <pc:sldMk cId="3040966066" sldId="275"/>
            <ac:spMk id="2" creationId="{8733D444-C3B8-0D74-DEBA-0924DF22444A}"/>
          </ac:spMkLst>
        </pc:spChg>
        <pc:spChg chg="add del">
          <ac:chgData name="martina de maio" userId="d6df4f01-1da2-486c-8323-d9659dea833d" providerId="ADAL" clId="{98C8CD9F-4B9E-4ED3-A78E-51266DE14EAC}" dt="2023-09-08T11:59:07.732" v="505"/>
          <ac:spMkLst>
            <pc:docMk/>
            <pc:sldMk cId="3040966066" sldId="275"/>
            <ac:spMk id="3" creationId="{2AF01476-8043-7632-ABD8-697E0A40C86E}"/>
          </ac:spMkLst>
        </pc:spChg>
        <pc:spChg chg="add mod">
          <ac:chgData name="martina de maio" userId="d6df4f01-1da2-486c-8323-d9659dea833d" providerId="ADAL" clId="{98C8CD9F-4B9E-4ED3-A78E-51266DE14EAC}" dt="2023-09-10T20:48:17.426" v="5800"/>
          <ac:spMkLst>
            <pc:docMk/>
            <pc:sldMk cId="3040966066" sldId="275"/>
            <ac:spMk id="3" creationId="{F2676467-5686-7B1C-B92A-C3BCF4C6C626}"/>
          </ac:spMkLst>
        </pc:spChg>
        <pc:spChg chg="add del">
          <ac:chgData name="martina de maio" userId="d6df4f01-1da2-486c-8323-d9659dea833d" providerId="ADAL" clId="{98C8CD9F-4B9E-4ED3-A78E-51266DE14EAC}" dt="2023-09-08T11:59:07.732" v="505"/>
          <ac:spMkLst>
            <pc:docMk/>
            <pc:sldMk cId="3040966066" sldId="275"/>
            <ac:spMk id="4" creationId="{3F8DA985-4DCC-6378-07A4-AB907BF93854}"/>
          </ac:spMkLst>
        </pc:spChg>
        <pc:spChg chg="add del">
          <ac:chgData name="martina de maio" userId="d6df4f01-1da2-486c-8323-d9659dea833d" providerId="ADAL" clId="{98C8CD9F-4B9E-4ED3-A78E-51266DE14EAC}" dt="2023-09-08T11:59:07.732" v="505"/>
          <ac:spMkLst>
            <pc:docMk/>
            <pc:sldMk cId="3040966066" sldId="275"/>
            <ac:spMk id="5" creationId="{83FA3136-0029-64BE-DA63-74F09604B7D2}"/>
          </ac:spMkLst>
        </pc:spChg>
        <pc:spChg chg="mod">
          <ac:chgData name="martina de maio" userId="d6df4f01-1da2-486c-8323-d9659dea833d" providerId="ADAL" clId="{98C8CD9F-4B9E-4ED3-A78E-51266DE14EAC}" dt="2023-09-08T12:13:59.079" v="688" actId="20577"/>
          <ac:spMkLst>
            <pc:docMk/>
            <pc:sldMk cId="3040966066" sldId="275"/>
            <ac:spMk id="8" creationId="{B669DC15-AD3D-1D0C-805A-4255CA95744D}"/>
          </ac:spMkLst>
        </pc:spChg>
        <pc:spChg chg="mod">
          <ac:chgData name="martina de maio" userId="d6df4f01-1da2-486c-8323-d9659dea833d" providerId="ADAL" clId="{98C8CD9F-4B9E-4ED3-A78E-51266DE14EAC}" dt="2023-09-11T08:36:45.171" v="6458" actId="20577"/>
          <ac:spMkLst>
            <pc:docMk/>
            <pc:sldMk cId="3040966066" sldId="275"/>
            <ac:spMk id="9" creationId="{D78F3C76-60F5-FE65-2D9A-450B2AD0DC1A}"/>
          </ac:spMkLst>
        </pc:spChg>
        <pc:spChg chg="del">
          <ac:chgData name="martina de maio" userId="d6df4f01-1da2-486c-8323-d9659dea833d" providerId="ADAL" clId="{98C8CD9F-4B9E-4ED3-A78E-51266DE14EAC}" dt="2023-09-10T20:48:16.746" v="5799" actId="478"/>
          <ac:spMkLst>
            <pc:docMk/>
            <pc:sldMk cId="3040966066" sldId="275"/>
            <ac:spMk id="19" creationId="{CCCFA6A7-A336-B108-0EB9-538D64C3C5AC}"/>
          </ac:spMkLst>
        </pc:spChg>
        <pc:graphicFrameChg chg="mod modGraphic">
          <ac:chgData name="martina de maio" userId="d6df4f01-1da2-486c-8323-d9659dea833d" providerId="ADAL" clId="{98C8CD9F-4B9E-4ED3-A78E-51266DE14EAC}" dt="2023-09-11T08:36:31.951" v="6455" actId="20577"/>
          <ac:graphicFrameMkLst>
            <pc:docMk/>
            <pc:sldMk cId="3040966066" sldId="275"/>
            <ac:graphicFrameMk id="7" creationId="{4C64049A-E93F-C5C0-E590-F7EFDD931399}"/>
          </ac:graphicFrameMkLst>
        </pc:graphicFrameChg>
      </pc:sldChg>
      <pc:sldChg chg="addSp modSp mod">
        <pc:chgData name="martina de maio" userId="d6df4f01-1da2-486c-8323-d9659dea833d" providerId="ADAL" clId="{98C8CD9F-4B9E-4ED3-A78E-51266DE14EAC}" dt="2023-09-11T08:38:10.949" v="6498" actId="20577"/>
        <pc:sldMkLst>
          <pc:docMk/>
          <pc:sldMk cId="2999007049" sldId="276"/>
        </pc:sldMkLst>
        <pc:spChg chg="mod">
          <ac:chgData name="martina de maio" userId="d6df4f01-1da2-486c-8323-d9659dea833d" providerId="ADAL" clId="{98C8CD9F-4B9E-4ED3-A78E-51266DE14EAC}" dt="2023-09-10T20:07:05.104" v="5683" actId="404"/>
          <ac:spMkLst>
            <pc:docMk/>
            <pc:sldMk cId="2999007049" sldId="276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08T12:05:15.741" v="617" actId="207"/>
          <ac:spMkLst>
            <pc:docMk/>
            <pc:sldMk cId="2999007049" sldId="276"/>
            <ac:spMk id="5" creationId="{2A7574EE-582C-4E7A-A328-D842F151F1C6}"/>
          </ac:spMkLst>
        </pc:spChg>
        <pc:spChg chg="add mod">
          <ac:chgData name="martina de maio" userId="d6df4f01-1da2-486c-8323-d9659dea833d" providerId="ADAL" clId="{98C8CD9F-4B9E-4ED3-A78E-51266DE14EAC}" dt="2023-09-11T08:37:05.828" v="6464" actId="20577"/>
          <ac:spMkLst>
            <pc:docMk/>
            <pc:sldMk cId="2999007049" sldId="276"/>
            <ac:spMk id="8" creationId="{A22E3912-A39B-C001-4807-2827376DEE55}"/>
          </ac:spMkLst>
        </pc:spChg>
        <pc:graphicFrameChg chg="mod modGraphic">
          <ac:chgData name="martina de maio" userId="d6df4f01-1da2-486c-8323-d9659dea833d" providerId="ADAL" clId="{98C8CD9F-4B9E-4ED3-A78E-51266DE14EAC}" dt="2023-09-11T08:38:10.949" v="6498" actId="20577"/>
          <ac:graphicFrameMkLst>
            <pc:docMk/>
            <pc:sldMk cId="2999007049" sldId="276"/>
            <ac:graphicFrameMk id="7" creationId="{4C64049A-E93F-C5C0-E590-F7EFDD931399}"/>
          </ac:graphicFrameMkLst>
        </pc:graphicFrameChg>
      </pc:sldChg>
      <pc:sldChg chg="addSp delSp modSp mod">
        <pc:chgData name="martina de maio" userId="d6df4f01-1da2-486c-8323-d9659dea833d" providerId="ADAL" clId="{98C8CD9F-4B9E-4ED3-A78E-51266DE14EAC}" dt="2023-09-11T08:38:57.482" v="6559" actId="120"/>
        <pc:sldMkLst>
          <pc:docMk/>
          <pc:sldMk cId="2453854551" sldId="277"/>
        </pc:sldMkLst>
        <pc:spChg chg="mod">
          <ac:chgData name="martina de maio" userId="d6df4f01-1da2-486c-8323-d9659dea833d" providerId="ADAL" clId="{98C8CD9F-4B9E-4ED3-A78E-51266DE14EAC}" dt="2023-09-10T20:07:07.564" v="5684" actId="404"/>
          <ac:spMkLst>
            <pc:docMk/>
            <pc:sldMk cId="2453854551" sldId="277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08T12:05:23.379" v="618"/>
          <ac:spMkLst>
            <pc:docMk/>
            <pc:sldMk cId="2453854551" sldId="277"/>
            <ac:spMk id="3" creationId="{B95F74A3-8974-75D9-EDE9-6C94BE7BA385}"/>
          </ac:spMkLst>
        </pc:spChg>
        <pc:spChg chg="mod">
          <ac:chgData name="martina de maio" userId="d6df4f01-1da2-486c-8323-d9659dea833d" providerId="ADAL" clId="{98C8CD9F-4B9E-4ED3-A78E-51266DE14EAC}" dt="2023-09-11T08:38:57.482" v="6559" actId="120"/>
          <ac:spMkLst>
            <pc:docMk/>
            <pc:sldMk cId="2453854551" sldId="277"/>
            <ac:spMk id="8" creationId="{B669DC15-AD3D-1D0C-805A-4255CA95744D}"/>
          </ac:spMkLst>
        </pc:spChg>
        <pc:spChg chg="mod">
          <ac:chgData name="martina de maio" userId="d6df4f01-1da2-486c-8323-d9659dea833d" providerId="ADAL" clId="{98C8CD9F-4B9E-4ED3-A78E-51266DE14EAC}" dt="2023-09-11T08:38:42.317" v="6546" actId="20577"/>
          <ac:spMkLst>
            <pc:docMk/>
            <pc:sldMk cId="2453854551" sldId="277"/>
            <ac:spMk id="9" creationId="{D78F3C76-60F5-FE65-2D9A-450B2AD0DC1A}"/>
          </ac:spMkLst>
        </pc:spChg>
        <pc:spChg chg="del">
          <ac:chgData name="martina de maio" userId="d6df4f01-1da2-486c-8323-d9659dea833d" providerId="ADAL" clId="{98C8CD9F-4B9E-4ED3-A78E-51266DE14EAC}" dt="2023-09-08T12:05:24.858" v="619" actId="478"/>
          <ac:spMkLst>
            <pc:docMk/>
            <pc:sldMk cId="2453854551" sldId="277"/>
            <ac:spMk id="12" creationId="{918EB1CD-D9BF-BCC8-ABE1-DB6F4CCD10E4}"/>
          </ac:spMkLst>
        </pc:spChg>
        <pc:graphicFrameChg chg="mod modGraphic">
          <ac:chgData name="martina de maio" userId="d6df4f01-1da2-486c-8323-d9659dea833d" providerId="ADAL" clId="{98C8CD9F-4B9E-4ED3-A78E-51266DE14EAC}" dt="2023-09-11T08:38:35.462" v="6534" actId="20577"/>
          <ac:graphicFrameMkLst>
            <pc:docMk/>
            <pc:sldMk cId="2453854551" sldId="277"/>
            <ac:graphicFrameMk id="7" creationId="{4C64049A-E93F-C5C0-E590-F7EFDD931399}"/>
          </ac:graphicFrameMkLst>
        </pc:graphicFrameChg>
      </pc:sldChg>
      <pc:sldChg chg="addSp delSp modSp mod">
        <pc:chgData name="martina de maio" userId="d6df4f01-1da2-486c-8323-d9659dea833d" providerId="ADAL" clId="{98C8CD9F-4B9E-4ED3-A78E-51266DE14EAC}" dt="2023-09-11T08:39:26.974" v="6597" actId="20577"/>
        <pc:sldMkLst>
          <pc:docMk/>
          <pc:sldMk cId="1765728437" sldId="278"/>
        </pc:sldMkLst>
        <pc:spChg chg="mod">
          <ac:chgData name="martina de maio" userId="d6df4f01-1da2-486c-8323-d9659dea833d" providerId="ADAL" clId="{98C8CD9F-4B9E-4ED3-A78E-51266DE14EAC}" dt="2023-09-10T20:07:11.666" v="5685" actId="404"/>
          <ac:spMkLst>
            <pc:docMk/>
            <pc:sldMk cId="1765728437" sldId="278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08T12:05:37.350" v="621"/>
          <ac:spMkLst>
            <pc:docMk/>
            <pc:sldMk cId="1765728437" sldId="278"/>
            <ac:spMk id="4" creationId="{259B0AAE-F869-1915-8B5D-63E16DFC241E}"/>
          </ac:spMkLst>
        </pc:spChg>
        <pc:spChg chg="del">
          <ac:chgData name="martina de maio" userId="d6df4f01-1da2-486c-8323-d9659dea833d" providerId="ADAL" clId="{98C8CD9F-4B9E-4ED3-A78E-51266DE14EAC}" dt="2023-09-08T12:05:36.953" v="620" actId="478"/>
          <ac:spMkLst>
            <pc:docMk/>
            <pc:sldMk cId="1765728437" sldId="278"/>
            <ac:spMk id="5" creationId="{66B25D20-6105-6368-1227-3227BB12586B}"/>
          </ac:spMkLst>
        </pc:spChg>
        <pc:spChg chg="add mod">
          <ac:chgData name="martina de maio" userId="d6df4f01-1da2-486c-8323-d9659dea833d" providerId="ADAL" clId="{98C8CD9F-4B9E-4ED3-A78E-51266DE14EAC}" dt="2023-09-11T08:39:06.017" v="6561" actId="20577"/>
          <ac:spMkLst>
            <pc:docMk/>
            <pc:sldMk cId="1765728437" sldId="278"/>
            <ac:spMk id="8" creationId="{C9E7B906-2FE8-9E18-B1A7-D46FC39EDC6D}"/>
          </ac:spMkLst>
        </pc:spChg>
        <pc:graphicFrameChg chg="mod modGraphic">
          <ac:chgData name="martina de maio" userId="d6df4f01-1da2-486c-8323-d9659dea833d" providerId="ADAL" clId="{98C8CD9F-4B9E-4ED3-A78E-51266DE14EAC}" dt="2023-09-11T08:39:26.974" v="6597" actId="20577"/>
          <ac:graphicFrameMkLst>
            <pc:docMk/>
            <pc:sldMk cId="1765728437" sldId="278"/>
            <ac:graphicFrameMk id="7" creationId="{4C64049A-E93F-C5C0-E590-F7EFDD931399}"/>
          </ac:graphicFrameMkLst>
        </pc:graphicFrameChg>
      </pc:sldChg>
      <pc:sldChg chg="addSp delSp modSp mod">
        <pc:chgData name="martina de maio" userId="d6df4f01-1da2-486c-8323-d9659dea833d" providerId="ADAL" clId="{98C8CD9F-4B9E-4ED3-A78E-51266DE14EAC}" dt="2023-09-11T08:40:09.804" v="6659" actId="120"/>
        <pc:sldMkLst>
          <pc:docMk/>
          <pc:sldMk cId="2061694042" sldId="279"/>
        </pc:sldMkLst>
        <pc:spChg chg="mod">
          <ac:chgData name="martina de maio" userId="d6df4f01-1da2-486c-8323-d9659dea833d" providerId="ADAL" clId="{98C8CD9F-4B9E-4ED3-A78E-51266DE14EAC}" dt="2023-09-10T20:07:14.653" v="5686" actId="404"/>
          <ac:spMkLst>
            <pc:docMk/>
            <pc:sldMk cId="2061694042" sldId="279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08T12:05:41.269" v="623"/>
          <ac:spMkLst>
            <pc:docMk/>
            <pc:sldMk cId="2061694042" sldId="279"/>
            <ac:spMk id="6" creationId="{B3FFEBAA-2A15-22B9-4CB7-797B7563E3CE}"/>
          </ac:spMkLst>
        </pc:spChg>
        <pc:spChg chg="mod">
          <ac:chgData name="martina de maio" userId="d6df4f01-1da2-486c-8323-d9659dea833d" providerId="ADAL" clId="{98C8CD9F-4B9E-4ED3-A78E-51266DE14EAC}" dt="2023-09-11T08:40:09.804" v="6659" actId="120"/>
          <ac:spMkLst>
            <pc:docMk/>
            <pc:sldMk cId="2061694042" sldId="279"/>
            <ac:spMk id="8" creationId="{B669DC15-AD3D-1D0C-805A-4255CA95744D}"/>
          </ac:spMkLst>
        </pc:spChg>
        <pc:spChg chg="mod">
          <ac:chgData name="martina de maio" userId="d6df4f01-1da2-486c-8323-d9659dea833d" providerId="ADAL" clId="{98C8CD9F-4B9E-4ED3-A78E-51266DE14EAC}" dt="2023-09-11T08:39:59.718" v="6646" actId="20577"/>
          <ac:spMkLst>
            <pc:docMk/>
            <pc:sldMk cId="2061694042" sldId="279"/>
            <ac:spMk id="9" creationId="{D78F3C76-60F5-FE65-2D9A-450B2AD0DC1A}"/>
          </ac:spMkLst>
        </pc:spChg>
        <pc:spChg chg="del">
          <ac:chgData name="martina de maio" userId="d6df4f01-1da2-486c-8323-d9659dea833d" providerId="ADAL" clId="{98C8CD9F-4B9E-4ED3-A78E-51266DE14EAC}" dt="2023-09-08T12:05:41.076" v="622" actId="478"/>
          <ac:spMkLst>
            <pc:docMk/>
            <pc:sldMk cId="2061694042" sldId="279"/>
            <ac:spMk id="10" creationId="{C6C8B13A-F8CA-FC3D-6943-9EACA9D3087A}"/>
          </ac:spMkLst>
        </pc:spChg>
        <pc:graphicFrameChg chg="mod modGraphic">
          <ac:chgData name="martina de maio" userId="d6df4f01-1da2-486c-8323-d9659dea833d" providerId="ADAL" clId="{98C8CD9F-4B9E-4ED3-A78E-51266DE14EAC}" dt="2023-09-11T08:39:49.516" v="6633" actId="20577"/>
          <ac:graphicFrameMkLst>
            <pc:docMk/>
            <pc:sldMk cId="2061694042" sldId="279"/>
            <ac:graphicFrameMk id="7" creationId="{4C64049A-E93F-C5C0-E590-F7EFDD931399}"/>
          </ac:graphicFrameMkLst>
        </pc:graphicFrameChg>
      </pc:sldChg>
      <pc:sldChg chg="addSp delSp modSp mod">
        <pc:chgData name="martina de maio" userId="d6df4f01-1da2-486c-8323-d9659dea833d" providerId="ADAL" clId="{98C8CD9F-4B9E-4ED3-A78E-51266DE14EAC}" dt="2023-09-11T08:40:45.268" v="6698" actId="20577"/>
        <pc:sldMkLst>
          <pc:docMk/>
          <pc:sldMk cId="1549474777" sldId="280"/>
        </pc:sldMkLst>
        <pc:spChg chg="mod">
          <ac:chgData name="martina de maio" userId="d6df4f01-1da2-486c-8323-d9659dea833d" providerId="ADAL" clId="{98C8CD9F-4B9E-4ED3-A78E-51266DE14EAC}" dt="2023-09-10T20:07:17.095" v="5687" actId="404"/>
          <ac:spMkLst>
            <pc:docMk/>
            <pc:sldMk cId="1549474777" sldId="280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08T12:05:45.053" v="625"/>
          <ac:spMkLst>
            <pc:docMk/>
            <pc:sldMk cId="1549474777" sldId="280"/>
            <ac:spMk id="4" creationId="{04953607-C8F8-C44B-33F2-1028CA25A124}"/>
          </ac:spMkLst>
        </pc:spChg>
        <pc:spChg chg="del">
          <ac:chgData name="martina de maio" userId="d6df4f01-1da2-486c-8323-d9659dea833d" providerId="ADAL" clId="{98C8CD9F-4B9E-4ED3-A78E-51266DE14EAC}" dt="2023-09-08T12:05:44.805" v="624" actId="478"/>
          <ac:spMkLst>
            <pc:docMk/>
            <pc:sldMk cId="1549474777" sldId="280"/>
            <ac:spMk id="5" creationId="{CE5ABA13-8B1E-C68F-55B7-960BF88F2E25}"/>
          </ac:spMkLst>
        </pc:spChg>
        <pc:spChg chg="add mod">
          <ac:chgData name="martina de maio" userId="d6df4f01-1da2-486c-8323-d9659dea833d" providerId="ADAL" clId="{98C8CD9F-4B9E-4ED3-A78E-51266DE14EAC}" dt="2023-09-11T08:40:45.268" v="6698" actId="20577"/>
          <ac:spMkLst>
            <pc:docMk/>
            <pc:sldMk cId="1549474777" sldId="280"/>
            <ac:spMk id="8" creationId="{CC49515B-3C85-BFA3-CB12-0DABEA6675B7}"/>
          </ac:spMkLst>
        </pc:spChg>
        <pc:graphicFrameChg chg="mod modGraphic">
          <ac:chgData name="martina de maio" userId="d6df4f01-1da2-486c-8323-d9659dea833d" providerId="ADAL" clId="{98C8CD9F-4B9E-4ED3-A78E-51266DE14EAC}" dt="2023-09-11T08:40:37.898" v="6695" actId="20577"/>
          <ac:graphicFrameMkLst>
            <pc:docMk/>
            <pc:sldMk cId="1549474777" sldId="280"/>
            <ac:graphicFrameMk id="7" creationId="{4C64049A-E93F-C5C0-E590-F7EFDD931399}"/>
          </ac:graphicFrameMkLst>
        </pc:graphicFrameChg>
      </pc:sldChg>
      <pc:sldChg chg="addSp delSp modSp mod">
        <pc:chgData name="martina de maio" userId="d6df4f01-1da2-486c-8323-d9659dea833d" providerId="ADAL" clId="{98C8CD9F-4B9E-4ED3-A78E-51266DE14EAC}" dt="2023-09-11T08:42:34.868" v="6800" actId="1035"/>
        <pc:sldMkLst>
          <pc:docMk/>
          <pc:sldMk cId="988111894" sldId="281"/>
        </pc:sldMkLst>
        <pc:spChg chg="mod">
          <ac:chgData name="martina de maio" userId="d6df4f01-1da2-486c-8323-d9659dea833d" providerId="ADAL" clId="{98C8CD9F-4B9E-4ED3-A78E-51266DE14EAC}" dt="2023-09-10T20:07:19.310" v="5688" actId="404"/>
          <ac:spMkLst>
            <pc:docMk/>
            <pc:sldMk cId="988111894" sldId="281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1T08:42:28.058" v="6790" actId="120"/>
          <ac:spMkLst>
            <pc:docMk/>
            <pc:sldMk cId="988111894" sldId="281"/>
            <ac:spMk id="3" creationId="{C0D726FD-AFBE-0D9C-2F7E-CF936558A29E}"/>
          </ac:spMkLst>
        </pc:spChg>
        <pc:spChg chg="mod">
          <ac:chgData name="martina de maio" userId="d6df4f01-1da2-486c-8323-d9659dea833d" providerId="ADAL" clId="{98C8CD9F-4B9E-4ED3-A78E-51266DE14EAC}" dt="2023-09-11T08:42:09.286" v="6782" actId="20577"/>
          <ac:spMkLst>
            <pc:docMk/>
            <pc:sldMk cId="988111894" sldId="281"/>
            <ac:spMk id="8" creationId="{B669DC15-AD3D-1D0C-805A-4255CA95744D}"/>
          </ac:spMkLst>
        </pc:spChg>
        <pc:spChg chg="mod">
          <ac:chgData name="martina de maio" userId="d6df4f01-1da2-486c-8323-d9659dea833d" providerId="ADAL" clId="{98C8CD9F-4B9E-4ED3-A78E-51266DE14EAC}" dt="2023-09-11T08:42:24.282" v="6789" actId="120"/>
          <ac:spMkLst>
            <pc:docMk/>
            <pc:sldMk cId="988111894" sldId="281"/>
            <ac:spMk id="9" creationId="{D78F3C76-60F5-FE65-2D9A-450B2AD0DC1A}"/>
          </ac:spMkLst>
        </pc:spChg>
        <pc:spChg chg="add mod">
          <ac:chgData name="martina de maio" userId="d6df4f01-1da2-486c-8323-d9659dea833d" providerId="ADAL" clId="{98C8CD9F-4B9E-4ED3-A78E-51266DE14EAC}" dt="2023-09-08T12:05:49.291" v="627"/>
          <ac:spMkLst>
            <pc:docMk/>
            <pc:sldMk cId="988111894" sldId="281"/>
            <ac:spMk id="11" creationId="{4F19E19F-E2C9-41D1-EF34-E06A17AE2E51}"/>
          </ac:spMkLst>
        </pc:spChg>
        <pc:spChg chg="del">
          <ac:chgData name="martina de maio" userId="d6df4f01-1da2-486c-8323-d9659dea833d" providerId="ADAL" clId="{98C8CD9F-4B9E-4ED3-A78E-51266DE14EAC}" dt="2023-09-08T12:05:49.256" v="626" actId="478"/>
          <ac:spMkLst>
            <pc:docMk/>
            <pc:sldMk cId="988111894" sldId="281"/>
            <ac:spMk id="12" creationId="{5D1F3FF6-B0FC-7DE5-DB4C-6EE7B7C3B011}"/>
          </ac:spMkLst>
        </pc:spChg>
        <pc:graphicFrameChg chg="mod modGraphic">
          <ac:chgData name="martina de maio" userId="d6df4f01-1da2-486c-8323-d9659dea833d" providerId="ADAL" clId="{98C8CD9F-4B9E-4ED3-A78E-51266DE14EAC}" dt="2023-09-11T08:41:45.480" v="6758" actId="20577"/>
          <ac:graphicFrameMkLst>
            <pc:docMk/>
            <pc:sldMk cId="988111894" sldId="281"/>
            <ac:graphicFrameMk id="7" creationId="{4C64049A-E93F-C5C0-E590-F7EFDD931399}"/>
          </ac:graphicFrameMkLst>
        </pc:graphicFrameChg>
        <pc:cxnChg chg="mod">
          <ac:chgData name="martina de maio" userId="d6df4f01-1da2-486c-8323-d9659dea833d" providerId="ADAL" clId="{98C8CD9F-4B9E-4ED3-A78E-51266DE14EAC}" dt="2023-09-11T08:42:34.868" v="6800" actId="1035"/>
          <ac:cxnSpMkLst>
            <pc:docMk/>
            <pc:sldMk cId="988111894" sldId="281"/>
            <ac:cxnSpMk id="10" creationId="{58C401AD-2AB7-4715-EF06-17068139D09C}"/>
          </ac:cxnSpMkLst>
        </pc:cxnChg>
      </pc:sldChg>
      <pc:sldChg chg="addSp delSp modSp mod">
        <pc:chgData name="martina de maio" userId="d6df4f01-1da2-486c-8323-d9659dea833d" providerId="ADAL" clId="{98C8CD9F-4B9E-4ED3-A78E-51266DE14EAC}" dt="2023-09-11T08:44:12.989" v="6868" actId="20577"/>
        <pc:sldMkLst>
          <pc:docMk/>
          <pc:sldMk cId="360548592" sldId="282"/>
        </pc:sldMkLst>
        <pc:spChg chg="mod">
          <ac:chgData name="martina de maio" userId="d6df4f01-1da2-486c-8323-d9659dea833d" providerId="ADAL" clId="{98C8CD9F-4B9E-4ED3-A78E-51266DE14EAC}" dt="2023-09-10T20:07:21.340" v="5689" actId="404"/>
          <ac:spMkLst>
            <pc:docMk/>
            <pc:sldMk cId="360548592" sldId="282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08T12:05:53.637" v="629"/>
          <ac:spMkLst>
            <pc:docMk/>
            <pc:sldMk cId="360548592" sldId="282"/>
            <ac:spMk id="4" creationId="{2174D8E1-B150-CCD2-DE4A-52A8639582FD}"/>
          </ac:spMkLst>
        </pc:spChg>
        <pc:spChg chg="add mod">
          <ac:chgData name="martina de maio" userId="d6df4f01-1da2-486c-8323-d9659dea833d" providerId="ADAL" clId="{98C8CD9F-4B9E-4ED3-A78E-51266DE14EAC}" dt="2023-09-11T08:42:44.650" v="6801" actId="20577"/>
          <ac:spMkLst>
            <pc:docMk/>
            <pc:sldMk cId="360548592" sldId="282"/>
            <ac:spMk id="5" creationId="{686AE697-FBB3-283F-742A-08D4B60D0942}"/>
          </ac:spMkLst>
        </pc:spChg>
        <pc:spChg chg="del">
          <ac:chgData name="martina de maio" userId="d6df4f01-1da2-486c-8323-d9659dea833d" providerId="ADAL" clId="{98C8CD9F-4B9E-4ED3-A78E-51266DE14EAC}" dt="2023-09-08T12:05:52.969" v="628" actId="478"/>
          <ac:spMkLst>
            <pc:docMk/>
            <pc:sldMk cId="360548592" sldId="282"/>
            <ac:spMk id="6" creationId="{ABFBA3DD-63D6-26ED-C738-FF16D6072B61}"/>
          </ac:spMkLst>
        </pc:spChg>
        <pc:graphicFrameChg chg="mod modGraphic">
          <ac:chgData name="martina de maio" userId="d6df4f01-1da2-486c-8323-d9659dea833d" providerId="ADAL" clId="{98C8CD9F-4B9E-4ED3-A78E-51266DE14EAC}" dt="2023-09-11T08:44:12.989" v="6868" actId="20577"/>
          <ac:graphicFrameMkLst>
            <pc:docMk/>
            <pc:sldMk cId="360548592" sldId="282"/>
            <ac:graphicFrameMk id="3" creationId="{164772E7-96E8-4DAA-3AEA-F213EE172E6A}"/>
          </ac:graphicFrameMkLst>
        </pc:graphicFrameChg>
      </pc:sldChg>
      <pc:sldChg chg="addSp delSp modSp mod modNotesTx">
        <pc:chgData name="martina de maio" userId="d6df4f01-1da2-486c-8323-d9659dea833d" providerId="ADAL" clId="{98C8CD9F-4B9E-4ED3-A78E-51266DE14EAC}" dt="2023-09-11T05:29:05.469" v="6048" actId="20577"/>
        <pc:sldMkLst>
          <pc:docMk/>
          <pc:sldMk cId="590219432" sldId="283"/>
        </pc:sldMkLst>
        <pc:spChg chg="mod">
          <ac:chgData name="martina de maio" userId="d6df4f01-1da2-486c-8323-d9659dea833d" providerId="ADAL" clId="{98C8CD9F-4B9E-4ED3-A78E-51266DE14EAC}" dt="2023-09-10T20:07:23.760" v="5690" actId="404"/>
          <ac:spMkLst>
            <pc:docMk/>
            <pc:sldMk cId="590219432" sldId="283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09T16:59:01.119" v="2438" actId="20577"/>
          <ac:spMkLst>
            <pc:docMk/>
            <pc:sldMk cId="590219432" sldId="283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08T12:05:57.093" v="631"/>
          <ac:spMkLst>
            <pc:docMk/>
            <pc:sldMk cId="590219432" sldId="283"/>
            <ac:spMk id="4" creationId="{E20EAC8E-FBEE-6E81-CBBB-C6A42611D7B7}"/>
          </ac:spMkLst>
        </pc:spChg>
        <pc:spChg chg="del">
          <ac:chgData name="martina de maio" userId="d6df4f01-1da2-486c-8323-d9659dea833d" providerId="ADAL" clId="{98C8CD9F-4B9E-4ED3-A78E-51266DE14EAC}" dt="2023-09-08T12:05:56.666" v="630" actId="478"/>
          <ac:spMkLst>
            <pc:docMk/>
            <pc:sldMk cId="590219432" sldId="283"/>
            <ac:spMk id="6" creationId="{5F7DF0D7-D72C-1CD7-85EB-563CC3069FBB}"/>
          </ac:spMkLst>
        </pc:spChg>
      </pc:sldChg>
      <pc:sldChg chg="addSp delSp modSp mod setBg setFolMasterObjs addAnim delAnim modAnim">
        <pc:chgData name="martina de maio" userId="d6df4f01-1da2-486c-8323-d9659dea833d" providerId="ADAL" clId="{98C8CD9F-4B9E-4ED3-A78E-51266DE14EAC}" dt="2023-09-11T08:44:45.882" v="6876" actId="20577"/>
        <pc:sldMkLst>
          <pc:docMk/>
          <pc:sldMk cId="69046204" sldId="285"/>
        </pc:sldMkLst>
        <pc:spChg chg="mod ord">
          <ac:chgData name="martina de maio" userId="d6df4f01-1da2-486c-8323-d9659dea833d" providerId="ADAL" clId="{98C8CD9F-4B9E-4ED3-A78E-51266DE14EAC}" dt="2023-09-10T20:07:26.016" v="5691" actId="404"/>
          <ac:spMkLst>
            <pc:docMk/>
            <pc:sldMk cId="69046204" sldId="285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09T16:54:31.499" v="2384" actId="26606"/>
          <ac:spMkLst>
            <pc:docMk/>
            <pc:sldMk cId="69046204" sldId="285"/>
            <ac:spMk id="3" creationId="{8FA7BC13-AA9F-E473-51FB-3E3E4DABF2E8}"/>
          </ac:spMkLst>
        </pc:spChg>
        <pc:spChg chg="del">
          <ac:chgData name="martina de maio" userId="d6df4f01-1da2-486c-8323-d9659dea833d" providerId="ADAL" clId="{98C8CD9F-4B9E-4ED3-A78E-51266DE14EAC}" dt="2023-09-08T12:05:59.909" v="632" actId="478"/>
          <ac:spMkLst>
            <pc:docMk/>
            <pc:sldMk cId="69046204" sldId="285"/>
            <ac:spMk id="10" creationId="{377B94CB-B2BF-FEDC-8B90-32E8AA713B68}"/>
          </ac:spMkLst>
        </pc:spChg>
        <pc:spChg chg="mod ord">
          <ac:chgData name="martina de maio" userId="d6df4f01-1da2-486c-8323-d9659dea833d" providerId="ADAL" clId="{98C8CD9F-4B9E-4ED3-A78E-51266DE14EAC}" dt="2023-09-09T16:54:31.499" v="2384" actId="26606"/>
          <ac:spMkLst>
            <pc:docMk/>
            <pc:sldMk cId="69046204" sldId="285"/>
            <ac:spMk id="11" creationId="{8EC7A003-86FC-E7B0-2253-040723D7FB24}"/>
          </ac:spMkLst>
        </pc:spChg>
        <pc:spChg chg="add mod">
          <ac:chgData name="martina de maio" userId="d6df4f01-1da2-486c-8323-d9659dea833d" providerId="ADAL" clId="{98C8CD9F-4B9E-4ED3-A78E-51266DE14EAC}" dt="2023-09-08T14:26:42.182" v="1111" actId="164"/>
          <ac:spMkLst>
            <pc:docMk/>
            <pc:sldMk cId="69046204" sldId="285"/>
            <ac:spMk id="12" creationId="{81BE6F9C-CEE5-5F86-1AC0-6FEADF6FAF88}"/>
          </ac:spMkLst>
        </pc:spChg>
        <pc:spChg chg="add mod">
          <ac:chgData name="martina de maio" userId="d6df4f01-1da2-486c-8323-d9659dea833d" providerId="ADAL" clId="{98C8CD9F-4B9E-4ED3-A78E-51266DE14EAC}" dt="2023-09-11T08:44:26.863" v="6870" actId="20577"/>
          <ac:spMkLst>
            <pc:docMk/>
            <pc:sldMk cId="69046204" sldId="285"/>
            <ac:spMk id="20" creationId="{0473B3D1-7701-AED9-E4A1-21026CD838C0}"/>
          </ac:spMkLst>
        </pc:spChg>
        <pc:spChg chg="add del">
          <ac:chgData name="martina de maio" userId="d6df4f01-1da2-486c-8323-d9659dea833d" providerId="ADAL" clId="{98C8CD9F-4B9E-4ED3-A78E-51266DE14EAC}" dt="2023-09-08T14:24:54.435" v="1046" actId="26606"/>
          <ac:spMkLst>
            <pc:docMk/>
            <pc:sldMk cId="69046204" sldId="285"/>
            <ac:spMk id="20" creationId="{BCC8BC3D-8D08-4483-B5E4-DC4E0D51DF8E}"/>
          </ac:spMkLst>
        </pc:spChg>
        <pc:spChg chg="add mod">
          <ac:chgData name="martina de maio" userId="d6df4f01-1da2-486c-8323-d9659dea833d" providerId="ADAL" clId="{98C8CD9F-4B9E-4ED3-A78E-51266DE14EAC}" dt="2023-09-11T08:44:32.998" v="6872" actId="20577"/>
          <ac:spMkLst>
            <pc:docMk/>
            <pc:sldMk cId="69046204" sldId="285"/>
            <ac:spMk id="22" creationId="{CC005726-8F98-DE53-FBAD-BAA055D5830E}"/>
          </ac:spMkLst>
        </pc:spChg>
        <pc:spChg chg="add mod">
          <ac:chgData name="martina de maio" userId="d6df4f01-1da2-486c-8323-d9659dea833d" providerId="ADAL" clId="{98C8CD9F-4B9E-4ED3-A78E-51266DE14EAC}" dt="2023-09-11T08:44:45.882" v="6876" actId="20577"/>
          <ac:spMkLst>
            <pc:docMk/>
            <pc:sldMk cId="69046204" sldId="285"/>
            <ac:spMk id="24" creationId="{27C72CE2-4B43-5BF8-98C0-8F0964B19F00}"/>
          </ac:spMkLst>
        </pc:spChg>
        <pc:spChg chg="add del">
          <ac:chgData name="martina de maio" userId="d6df4f01-1da2-486c-8323-d9659dea833d" providerId="ADAL" clId="{98C8CD9F-4B9E-4ED3-A78E-51266DE14EAC}" dt="2023-09-08T14:24:54.435" v="1046" actId="26606"/>
          <ac:spMkLst>
            <pc:docMk/>
            <pc:sldMk cId="69046204" sldId="285"/>
            <ac:spMk id="24" creationId="{8A7AA5D7-252B-43A9-99C7-E223520AD41A}"/>
          </ac:spMkLst>
        </pc:spChg>
        <pc:spChg chg="add del">
          <ac:chgData name="martina de maio" userId="d6df4f01-1da2-486c-8323-d9659dea833d" providerId="ADAL" clId="{98C8CD9F-4B9E-4ED3-A78E-51266DE14EAC}" dt="2023-09-09T16:54:31.499" v="2384" actId="26606"/>
          <ac:spMkLst>
            <pc:docMk/>
            <pc:sldMk cId="69046204" sldId="285"/>
            <ac:spMk id="25" creationId="{B0E2BBEC-F676-4AE5-9EDA-E26BC8AF523A}"/>
          </ac:spMkLst>
        </pc:spChg>
        <pc:spChg chg="add mod">
          <ac:chgData name="martina de maio" userId="d6df4f01-1da2-486c-8323-d9659dea833d" providerId="ADAL" clId="{98C8CD9F-4B9E-4ED3-A78E-51266DE14EAC}" dt="2023-09-11T08:44:40.493" v="6874" actId="20577"/>
          <ac:spMkLst>
            <pc:docMk/>
            <pc:sldMk cId="69046204" sldId="285"/>
            <ac:spMk id="26" creationId="{68A0CC8A-886E-A6CF-BC75-3A444E85E2BA}"/>
          </ac:spMkLst>
        </pc:spChg>
        <pc:spChg chg="add del">
          <ac:chgData name="martina de maio" userId="d6df4f01-1da2-486c-8323-d9659dea833d" providerId="ADAL" clId="{98C8CD9F-4B9E-4ED3-A78E-51266DE14EAC}" dt="2023-09-08T14:24:54.435" v="1046" actId="26606"/>
          <ac:spMkLst>
            <pc:docMk/>
            <pc:sldMk cId="69046204" sldId="285"/>
            <ac:spMk id="30" creationId="{5E778869-714F-41AD-AF7E-048EE822EAA2}"/>
          </ac:spMkLst>
        </pc:spChg>
        <pc:spChg chg="add del">
          <ac:chgData name="martina de maio" userId="d6df4f01-1da2-486c-8323-d9659dea833d" providerId="ADAL" clId="{98C8CD9F-4B9E-4ED3-A78E-51266DE14EAC}" dt="2023-09-09T16:54:31.499" v="2384" actId="26606"/>
          <ac:spMkLst>
            <pc:docMk/>
            <pc:sldMk cId="69046204" sldId="285"/>
            <ac:spMk id="38" creationId="{12098506-6C56-4DB9-BE63-7084BFD2E4F6}"/>
          </ac:spMkLst>
        </pc:spChg>
        <pc:grpChg chg="add del mod">
          <ac:chgData name="martina de maio" userId="d6df4f01-1da2-486c-8323-d9659dea833d" providerId="ADAL" clId="{98C8CD9F-4B9E-4ED3-A78E-51266DE14EAC}" dt="2023-09-09T13:21:04.397" v="1849" actId="478"/>
          <ac:grpSpMkLst>
            <pc:docMk/>
            <pc:sldMk cId="69046204" sldId="285"/>
            <ac:grpSpMk id="13" creationId="{9F54569E-119A-D0DA-9D53-9213FFC296F4}"/>
          </ac:grpSpMkLst>
        </pc:grpChg>
        <pc:graphicFrameChg chg="add mod">
          <ac:chgData name="martina de maio" userId="d6df4f01-1da2-486c-8323-d9659dea833d" providerId="ADAL" clId="{98C8CD9F-4B9E-4ED3-A78E-51266DE14EAC}" dt="2023-09-09T13:21:10.179" v="1854"/>
          <ac:graphicFrameMkLst>
            <pc:docMk/>
            <pc:sldMk cId="69046204" sldId="285"/>
            <ac:graphicFrameMk id="6" creationId="{D1738B6A-C70E-252A-58B7-04EABDDD3B1E}"/>
          </ac:graphicFrameMkLst>
        </pc:graphicFrameChg>
        <pc:graphicFrameChg chg="add mod">
          <ac:chgData name="martina de maio" userId="d6df4f01-1da2-486c-8323-d9659dea833d" providerId="ADAL" clId="{98C8CD9F-4B9E-4ED3-A78E-51266DE14EAC}" dt="2023-09-09T13:24:57.124" v="1861"/>
          <ac:graphicFrameMkLst>
            <pc:docMk/>
            <pc:sldMk cId="69046204" sldId="285"/>
            <ac:graphicFrameMk id="8" creationId="{80D332F5-B1B7-599B-92C9-303698CE3BE7}"/>
          </ac:graphicFrameMkLst>
        </pc:graphicFrameChg>
        <pc:graphicFrameChg chg="add mod">
          <ac:chgData name="martina de maio" userId="d6df4f01-1da2-486c-8323-d9659dea833d" providerId="ADAL" clId="{98C8CD9F-4B9E-4ED3-A78E-51266DE14EAC}" dt="2023-09-09T13:28:58.779" v="1868"/>
          <ac:graphicFrameMkLst>
            <pc:docMk/>
            <pc:sldMk cId="69046204" sldId="285"/>
            <ac:graphicFrameMk id="14" creationId="{80D332F5-B1B7-599B-92C9-303698CE3BE7}"/>
          </ac:graphicFrameMkLst>
        </pc:graphicFrameChg>
        <pc:graphicFrameChg chg="add mod">
          <ac:chgData name="martina de maio" userId="d6df4f01-1da2-486c-8323-d9659dea833d" providerId="ADAL" clId="{98C8CD9F-4B9E-4ED3-A78E-51266DE14EAC}" dt="2023-09-09T13:34:18.854" v="1880"/>
          <ac:graphicFrameMkLst>
            <pc:docMk/>
            <pc:sldMk cId="69046204" sldId="285"/>
            <ac:graphicFrameMk id="16" creationId="{72140961-83EF-7E2D-62B4-116B3CD46CC5}"/>
          </ac:graphicFrameMkLst>
        </pc:graphicFrameChg>
        <pc:graphicFrameChg chg="add mod">
          <ac:chgData name="martina de maio" userId="d6df4f01-1da2-486c-8323-d9659dea833d" providerId="ADAL" clId="{98C8CD9F-4B9E-4ED3-A78E-51266DE14EAC}" dt="2023-09-09T16:54:24.094" v="2379"/>
          <ac:graphicFrameMkLst>
            <pc:docMk/>
            <pc:sldMk cId="69046204" sldId="285"/>
            <ac:graphicFrameMk id="18" creationId="{D7D77143-D899-6853-91AA-D99083BC61CC}"/>
          </ac:graphicFrameMkLst>
        </pc:graphicFrameChg>
        <pc:picChg chg="add del mod modCrop">
          <ac:chgData name="martina de maio" userId="d6df4f01-1da2-486c-8323-d9659dea833d" providerId="ADAL" clId="{98C8CD9F-4B9E-4ED3-A78E-51266DE14EAC}" dt="2023-09-09T13:21:01.183" v="1847" actId="478"/>
          <ac:picMkLst>
            <pc:docMk/>
            <pc:sldMk cId="69046204" sldId="285"/>
            <ac:picMk id="4" creationId="{AD2C8D09-EB6C-EB06-C6AE-9EEC7104500A}"/>
          </ac:picMkLst>
        </pc:picChg>
        <pc:picChg chg="add del mod modCrop">
          <ac:chgData name="martina de maio" userId="d6df4f01-1da2-486c-8323-d9659dea833d" providerId="ADAL" clId="{98C8CD9F-4B9E-4ED3-A78E-51266DE14EAC}" dt="2023-09-09T13:21:02.806" v="1848" actId="478"/>
          <ac:picMkLst>
            <pc:docMk/>
            <pc:sldMk cId="69046204" sldId="285"/>
            <ac:picMk id="5" creationId="{4B76B4AA-09DE-FFE6-551D-2D9C926D1431}"/>
          </ac:picMkLst>
        </pc:picChg>
        <pc:picChg chg="del">
          <ac:chgData name="martina de maio" userId="d6df4f01-1da2-486c-8323-d9659dea833d" providerId="ADAL" clId="{98C8CD9F-4B9E-4ED3-A78E-51266DE14EAC}" dt="2023-09-08T14:24:32.432" v="1037" actId="478"/>
          <ac:picMkLst>
            <pc:docMk/>
            <pc:sldMk cId="69046204" sldId="285"/>
            <ac:picMk id="6" creationId="{C9B227B9-C585-C252-AC39-FCB6170A50A9}"/>
          </ac:picMkLst>
        </pc:picChg>
        <pc:picChg chg="del">
          <ac:chgData name="martina de maio" userId="d6df4f01-1da2-486c-8323-d9659dea833d" providerId="ADAL" clId="{98C8CD9F-4B9E-4ED3-A78E-51266DE14EAC}" dt="2023-09-08T14:24:41.735" v="1040" actId="478"/>
          <ac:picMkLst>
            <pc:docMk/>
            <pc:sldMk cId="69046204" sldId="285"/>
            <ac:picMk id="7" creationId="{14618333-A976-0411-00B2-76BB8A04005E}"/>
          </ac:picMkLst>
        </pc:picChg>
        <pc:picChg chg="add mod ord modCrop">
          <ac:chgData name="martina de maio" userId="d6df4f01-1da2-486c-8323-d9659dea833d" providerId="ADAL" clId="{98C8CD9F-4B9E-4ED3-A78E-51266DE14EAC}" dt="2023-09-09T17:19:58.472" v="2476" actId="1076"/>
          <ac:picMkLst>
            <pc:docMk/>
            <pc:sldMk cId="69046204" sldId="285"/>
            <ac:picMk id="7" creationId="{1B0E24D6-FE08-AE74-8613-AACD94336DB2}"/>
          </ac:picMkLst>
        </pc:picChg>
        <pc:picChg chg="del">
          <ac:chgData name="martina de maio" userId="d6df4f01-1da2-486c-8323-d9659dea833d" providerId="ADAL" clId="{98C8CD9F-4B9E-4ED3-A78E-51266DE14EAC}" dt="2023-09-08T14:24:46.161" v="1042" actId="478"/>
          <ac:picMkLst>
            <pc:docMk/>
            <pc:sldMk cId="69046204" sldId="285"/>
            <ac:picMk id="8" creationId="{0B2516AA-B725-47D9-AFBC-836203A9A21C}"/>
          </ac:picMkLst>
        </pc:picChg>
        <pc:picChg chg="add mod ord modCrop">
          <ac:chgData name="martina de maio" userId="d6df4f01-1da2-486c-8323-d9659dea833d" providerId="ADAL" clId="{98C8CD9F-4B9E-4ED3-A78E-51266DE14EAC}" dt="2023-09-08T14:28:13.099" v="1131" actId="732"/>
          <ac:picMkLst>
            <pc:docMk/>
            <pc:sldMk cId="69046204" sldId="285"/>
            <ac:picMk id="9" creationId="{E7BE6C7B-42FA-D2E7-59E9-F4F9AB36CDDE}"/>
          </ac:picMkLst>
        </pc:picChg>
        <pc:picChg chg="add del mod">
          <ac:chgData name="martina de maio" userId="d6df4f01-1da2-486c-8323-d9659dea833d" providerId="ADAL" clId="{98C8CD9F-4B9E-4ED3-A78E-51266DE14EAC}" dt="2023-09-09T13:28:53.173" v="1865" actId="478"/>
          <ac:picMkLst>
            <pc:docMk/>
            <pc:sldMk cId="69046204" sldId="285"/>
            <ac:picMk id="10" creationId="{B05FB5D8-1894-DE02-E966-CC623EDF8360}"/>
          </ac:picMkLst>
        </pc:picChg>
        <pc:picChg chg="add mod ord modCrop">
          <ac:chgData name="martina de maio" userId="d6df4f01-1da2-486c-8323-d9659dea833d" providerId="ADAL" clId="{98C8CD9F-4B9E-4ED3-A78E-51266DE14EAC}" dt="2023-09-09T17:19:58.472" v="2476" actId="1076"/>
          <ac:picMkLst>
            <pc:docMk/>
            <pc:sldMk cId="69046204" sldId="285"/>
            <ac:picMk id="15" creationId="{2F2956B0-ABF9-5D08-EBF7-ACCEE569F99B}"/>
          </ac:picMkLst>
        </pc:picChg>
        <pc:picChg chg="add del">
          <ac:chgData name="martina de maio" userId="d6df4f01-1da2-486c-8323-d9659dea833d" providerId="ADAL" clId="{98C8CD9F-4B9E-4ED3-A78E-51266DE14EAC}" dt="2023-09-08T14:24:54.435" v="1046" actId="26606"/>
          <ac:picMkLst>
            <pc:docMk/>
            <pc:sldMk cId="69046204" sldId="285"/>
            <ac:picMk id="16" creationId="{158DD2C3-C549-410E-9C07-470B182900B4}"/>
          </ac:picMkLst>
        </pc:picChg>
        <pc:picChg chg="add mod ord">
          <ac:chgData name="martina de maio" userId="d6df4f01-1da2-486c-8323-d9659dea833d" providerId="ADAL" clId="{98C8CD9F-4B9E-4ED3-A78E-51266DE14EAC}" dt="2023-09-09T17:19:58.472" v="2476" actId="1076"/>
          <ac:picMkLst>
            <pc:docMk/>
            <pc:sldMk cId="69046204" sldId="285"/>
            <ac:picMk id="17" creationId="{DF2258AE-4BE7-D7A4-06D4-19C1CB15E18B}"/>
          </ac:picMkLst>
        </pc:picChg>
        <pc:picChg chg="add del">
          <ac:chgData name="martina de maio" userId="d6df4f01-1da2-486c-8323-d9659dea833d" providerId="ADAL" clId="{98C8CD9F-4B9E-4ED3-A78E-51266DE14EAC}" dt="2023-09-08T14:24:54.435" v="1046" actId="26606"/>
          <ac:picMkLst>
            <pc:docMk/>
            <pc:sldMk cId="69046204" sldId="285"/>
            <ac:picMk id="18" creationId="{CA2D8A56-7804-48F5-873A-B483835CB87E}"/>
          </ac:picMkLst>
        </pc:picChg>
        <pc:picChg chg="add mod ord">
          <ac:chgData name="martina de maio" userId="d6df4f01-1da2-486c-8323-d9659dea833d" providerId="ADAL" clId="{98C8CD9F-4B9E-4ED3-A78E-51266DE14EAC}" dt="2023-09-09T17:19:58.472" v="2476" actId="1076"/>
          <ac:picMkLst>
            <pc:docMk/>
            <pc:sldMk cId="69046204" sldId="285"/>
            <ac:picMk id="19" creationId="{B8A1B296-A75C-D7A2-3574-7276992029DD}"/>
          </ac:picMkLst>
        </pc:picChg>
        <pc:picChg chg="add del">
          <ac:chgData name="martina de maio" userId="d6df4f01-1da2-486c-8323-d9659dea833d" providerId="ADAL" clId="{98C8CD9F-4B9E-4ED3-A78E-51266DE14EAC}" dt="2023-09-09T16:54:31.499" v="2384" actId="26606"/>
          <ac:picMkLst>
            <pc:docMk/>
            <pc:sldMk cId="69046204" sldId="285"/>
            <ac:picMk id="21" creationId="{A9FB7553-CC30-4E3C-8D25-CC941C275D4B}"/>
          </ac:picMkLst>
        </pc:picChg>
        <pc:picChg chg="add del">
          <ac:chgData name="martina de maio" userId="d6df4f01-1da2-486c-8323-d9659dea833d" providerId="ADAL" clId="{98C8CD9F-4B9E-4ED3-A78E-51266DE14EAC}" dt="2023-09-08T14:24:54.435" v="1046" actId="26606"/>
          <ac:picMkLst>
            <pc:docMk/>
            <pc:sldMk cId="69046204" sldId="285"/>
            <ac:picMk id="22" creationId="{589BB41D-BA10-4CBB-BBBB-787FF0EAD511}"/>
          </ac:picMkLst>
        </pc:picChg>
        <pc:picChg chg="add del">
          <ac:chgData name="martina de maio" userId="d6df4f01-1da2-486c-8323-d9659dea833d" providerId="ADAL" clId="{98C8CD9F-4B9E-4ED3-A78E-51266DE14EAC}" dt="2023-09-09T16:54:31.499" v="2384" actId="26606"/>
          <ac:picMkLst>
            <pc:docMk/>
            <pc:sldMk cId="69046204" sldId="285"/>
            <ac:picMk id="23" creationId="{5C7E065C-E7F2-4936-AF00-329B0941A86B}"/>
          </ac:picMkLst>
        </pc:picChg>
        <pc:picChg chg="add del">
          <ac:chgData name="martina de maio" userId="d6df4f01-1da2-486c-8323-d9659dea833d" providerId="ADAL" clId="{98C8CD9F-4B9E-4ED3-A78E-51266DE14EAC}" dt="2023-09-09T16:54:31.499" v="2384" actId="26606"/>
          <ac:picMkLst>
            <pc:docMk/>
            <pc:sldMk cId="69046204" sldId="285"/>
            <ac:picMk id="27" creationId="{52998B8B-EA05-4618-BA13-3227F0CE1F0C}"/>
          </ac:picMkLst>
        </pc:picChg>
        <pc:picChg chg="add del">
          <ac:chgData name="martina de maio" userId="d6df4f01-1da2-486c-8323-d9659dea833d" providerId="ADAL" clId="{98C8CD9F-4B9E-4ED3-A78E-51266DE14EAC}" dt="2023-09-08T14:24:54.435" v="1046" actId="26606"/>
          <ac:picMkLst>
            <pc:docMk/>
            <pc:sldMk cId="69046204" sldId="285"/>
            <ac:picMk id="32" creationId="{40B30D2D-EEC3-4D91-A174-3874C8596FDB}"/>
          </ac:picMkLst>
        </pc:picChg>
        <pc:picChg chg="add del">
          <ac:chgData name="martina de maio" userId="d6df4f01-1da2-486c-8323-d9659dea833d" providerId="ADAL" clId="{98C8CD9F-4B9E-4ED3-A78E-51266DE14EAC}" dt="2023-09-08T14:24:54.435" v="1046" actId="26606"/>
          <ac:picMkLst>
            <pc:docMk/>
            <pc:sldMk cId="69046204" sldId="285"/>
            <ac:picMk id="34" creationId="{16515F48-56F2-465D-9F97-C5FA28AF0388}"/>
          </ac:picMkLst>
        </pc:picChg>
        <pc:picChg chg="add del">
          <ac:chgData name="martina de maio" userId="d6df4f01-1da2-486c-8323-d9659dea833d" providerId="ADAL" clId="{98C8CD9F-4B9E-4ED3-A78E-51266DE14EAC}" dt="2023-09-09T16:54:31.499" v="2384" actId="26606"/>
          <ac:picMkLst>
            <pc:docMk/>
            <pc:sldMk cId="69046204" sldId="285"/>
            <ac:picMk id="40" creationId="{53F7D3EC-B1B9-4E65-B33C-C04A975422C0}"/>
          </ac:picMkLst>
        </pc:picChg>
        <pc:cxnChg chg="add del">
          <ac:chgData name="martina de maio" userId="d6df4f01-1da2-486c-8323-d9659dea833d" providerId="ADAL" clId="{98C8CD9F-4B9E-4ED3-A78E-51266DE14EAC}" dt="2023-09-08T14:24:54.435" v="1046" actId="26606"/>
          <ac:cxnSpMkLst>
            <pc:docMk/>
            <pc:sldMk cId="69046204" sldId="285"/>
            <ac:cxnSpMk id="26" creationId="{DC5DEEFD-FAEF-4148-80D1-FC00AF508095}"/>
          </ac:cxnSpMkLst>
        </pc:cxnChg>
        <pc:cxnChg chg="add del">
          <ac:chgData name="martina de maio" userId="d6df4f01-1da2-486c-8323-d9659dea833d" providerId="ADAL" clId="{98C8CD9F-4B9E-4ED3-A78E-51266DE14EAC}" dt="2023-09-08T14:24:54.435" v="1046" actId="26606"/>
          <ac:cxnSpMkLst>
            <pc:docMk/>
            <pc:sldMk cId="69046204" sldId="285"/>
            <ac:cxnSpMk id="28" creationId="{F9B1AEE8-954D-436B-8CC5-6CACC18806D3}"/>
          </ac:cxnSpMkLst>
        </pc:cxnChg>
        <pc:cxnChg chg="add del">
          <ac:chgData name="martina de maio" userId="d6df4f01-1da2-486c-8323-d9659dea833d" providerId="ADAL" clId="{98C8CD9F-4B9E-4ED3-A78E-51266DE14EAC}" dt="2023-09-09T16:54:31.499" v="2384" actId="26606"/>
          <ac:cxnSpMkLst>
            <pc:docMk/>
            <pc:sldMk cId="69046204" sldId="285"/>
            <ac:cxnSpMk id="29" creationId="{B06C6BD9-B4C1-4C43-B592-8240527C02C4}"/>
          </ac:cxnSpMkLst>
        </pc:cxnChg>
        <pc:cxnChg chg="add del">
          <ac:chgData name="martina de maio" userId="d6df4f01-1da2-486c-8323-d9659dea833d" providerId="ADAL" clId="{98C8CD9F-4B9E-4ED3-A78E-51266DE14EAC}" dt="2023-09-09T16:54:31.499" v="2384" actId="26606"/>
          <ac:cxnSpMkLst>
            <pc:docMk/>
            <pc:sldMk cId="69046204" sldId="285"/>
            <ac:cxnSpMk id="31" creationId="{FB81678F-4144-4A8E-A5A5-BCF4F1EFD715}"/>
          </ac:cxnSpMkLst>
        </pc:cxnChg>
        <pc:cxnChg chg="add del">
          <ac:chgData name="martina de maio" userId="d6df4f01-1da2-486c-8323-d9659dea833d" providerId="ADAL" clId="{98C8CD9F-4B9E-4ED3-A78E-51266DE14EAC}" dt="2023-09-09T16:54:31.499" v="2384" actId="26606"/>
          <ac:cxnSpMkLst>
            <pc:docMk/>
            <pc:sldMk cId="69046204" sldId="285"/>
            <ac:cxnSpMk id="36" creationId="{102D564A-A2D5-4215-AC60-58BD6CE59B49}"/>
          </ac:cxnSpMkLst>
        </pc:cxnChg>
      </pc:sldChg>
      <pc:sldChg chg="delSp del mod">
        <pc:chgData name="martina de maio" userId="d6df4f01-1da2-486c-8323-d9659dea833d" providerId="ADAL" clId="{98C8CD9F-4B9E-4ED3-A78E-51266DE14EAC}" dt="2023-09-08T14:55:50.417" v="1135" actId="47"/>
        <pc:sldMkLst>
          <pc:docMk/>
          <pc:sldMk cId="1739302291" sldId="286"/>
        </pc:sldMkLst>
        <pc:spChg chg="del">
          <ac:chgData name="martina de maio" userId="d6df4f01-1da2-486c-8323-d9659dea833d" providerId="ADAL" clId="{98C8CD9F-4B9E-4ED3-A78E-51266DE14EAC}" dt="2023-09-08T12:06:05.625" v="634" actId="478"/>
          <ac:spMkLst>
            <pc:docMk/>
            <pc:sldMk cId="1739302291" sldId="286"/>
            <ac:spMk id="11" creationId="{D34694AB-1BD9-93AD-01C7-B8C5025673E1}"/>
          </ac:spMkLst>
        </pc:spChg>
      </pc:sldChg>
      <pc:sldChg chg="addSp delSp modSp del mod setBg setFolMasterObjs">
        <pc:chgData name="martina de maio" userId="d6df4f01-1da2-486c-8323-d9659dea833d" providerId="ADAL" clId="{98C8CD9F-4B9E-4ED3-A78E-51266DE14EAC}" dt="2023-09-08T15:02:07.190" v="1384" actId="47"/>
        <pc:sldMkLst>
          <pc:docMk/>
          <pc:sldMk cId="1133874746" sldId="287"/>
        </pc:sldMkLst>
        <pc:spChg chg="mod ord">
          <ac:chgData name="martina de maio" userId="d6df4f01-1da2-486c-8323-d9659dea833d" providerId="ADAL" clId="{98C8CD9F-4B9E-4ED3-A78E-51266DE14EAC}" dt="2023-09-08T14:59:15.045" v="1224" actId="120"/>
          <ac:spMkLst>
            <pc:docMk/>
            <pc:sldMk cId="1133874746" sldId="287"/>
            <ac:spMk id="2" creationId="{8733D444-C3B8-0D74-DEBA-0924DF22444A}"/>
          </ac:spMkLst>
        </pc:spChg>
        <pc:spChg chg="mod ord">
          <ac:chgData name="martina de maio" userId="d6df4f01-1da2-486c-8323-d9659dea833d" providerId="ADAL" clId="{98C8CD9F-4B9E-4ED3-A78E-51266DE14EAC}" dt="2023-09-08T14:59:19.147" v="1225" actId="404"/>
          <ac:spMkLst>
            <pc:docMk/>
            <pc:sldMk cId="1133874746" sldId="287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08T14:58:52.352" v="1213" actId="26606"/>
          <ac:spMkLst>
            <pc:docMk/>
            <pc:sldMk cId="1133874746" sldId="287"/>
            <ac:spMk id="4" creationId="{7C83D3CE-09F4-87B5-6026-D703935C4FA2}"/>
          </ac:spMkLst>
        </pc:spChg>
        <pc:spChg chg="del">
          <ac:chgData name="martina de maio" userId="d6df4f01-1da2-486c-8323-d9659dea833d" providerId="ADAL" clId="{98C8CD9F-4B9E-4ED3-A78E-51266DE14EAC}" dt="2023-09-08T12:06:08.029" v="635" actId="478"/>
          <ac:spMkLst>
            <pc:docMk/>
            <pc:sldMk cId="1133874746" sldId="287"/>
            <ac:spMk id="5" creationId="{E2F101DF-27C8-EA4D-FC2A-9738E7792849}"/>
          </ac:spMkLst>
        </pc:spChg>
        <pc:spChg chg="mod">
          <ac:chgData name="martina de maio" userId="d6df4f01-1da2-486c-8323-d9659dea833d" providerId="ADAL" clId="{98C8CD9F-4B9E-4ED3-A78E-51266DE14EAC}" dt="2023-09-08T14:58:52.352" v="1213" actId="26606"/>
          <ac:spMkLst>
            <pc:docMk/>
            <pc:sldMk cId="1133874746" sldId="287"/>
            <ac:spMk id="6" creationId="{8BCB92C8-76B4-B849-5D61-57747814EF7E}"/>
          </ac:spMkLst>
        </pc:spChg>
        <pc:spChg chg="add del">
          <ac:chgData name="martina de maio" userId="d6df4f01-1da2-486c-8323-d9659dea833d" providerId="ADAL" clId="{98C8CD9F-4B9E-4ED3-A78E-51266DE14EAC}" dt="2023-09-08T14:58:52.332" v="1212" actId="26606"/>
          <ac:spMkLst>
            <pc:docMk/>
            <pc:sldMk cId="1133874746" sldId="287"/>
            <ac:spMk id="11" creationId="{22052095-6D4E-412C-BDAD-22612DA69DA5}"/>
          </ac:spMkLst>
        </pc:spChg>
        <pc:spChg chg="add del">
          <ac:chgData name="martina de maio" userId="d6df4f01-1da2-486c-8323-d9659dea833d" providerId="ADAL" clId="{98C8CD9F-4B9E-4ED3-A78E-51266DE14EAC}" dt="2023-09-08T14:58:42.361" v="1210" actId="26606"/>
          <ac:spMkLst>
            <pc:docMk/>
            <pc:sldMk cId="1133874746" sldId="287"/>
            <ac:spMk id="14" creationId="{2120660E-F826-4655-BB97-984B17FE52E9}"/>
          </ac:spMkLst>
        </pc:spChg>
        <pc:spChg chg="add">
          <ac:chgData name="martina de maio" userId="d6df4f01-1da2-486c-8323-d9659dea833d" providerId="ADAL" clId="{98C8CD9F-4B9E-4ED3-A78E-51266DE14EAC}" dt="2023-09-08T14:58:52.352" v="1213" actId="26606"/>
          <ac:spMkLst>
            <pc:docMk/>
            <pc:sldMk cId="1133874746" sldId="287"/>
            <ac:spMk id="15" creationId="{2120660E-F826-4655-BB97-984B17FE52E9}"/>
          </ac:spMkLst>
        </pc:spChg>
        <pc:picChg chg="add mod">
          <ac:chgData name="martina de maio" userId="d6df4f01-1da2-486c-8323-d9659dea833d" providerId="ADAL" clId="{98C8CD9F-4B9E-4ED3-A78E-51266DE14EAC}" dt="2023-09-08T14:58:18.501" v="1207"/>
          <ac:picMkLst>
            <pc:docMk/>
            <pc:sldMk cId="1133874746" sldId="287"/>
            <ac:picMk id="7" creationId="{76D434CA-B14E-D959-AEA2-58D52D24B6C1}"/>
          </ac:picMkLst>
        </pc:picChg>
        <pc:picChg chg="add del mod ord">
          <ac:chgData name="martina de maio" userId="d6df4f01-1da2-486c-8323-d9659dea833d" providerId="ADAL" clId="{98C8CD9F-4B9E-4ED3-A78E-51266DE14EAC}" dt="2023-09-08T14:58:56.729" v="1216" actId="478"/>
          <ac:picMkLst>
            <pc:docMk/>
            <pc:sldMk cId="1133874746" sldId="287"/>
            <ac:picMk id="9" creationId="{27F892A2-CED5-820F-410A-E3DF54079974}"/>
          </ac:picMkLst>
        </pc:picChg>
        <pc:picChg chg="add del">
          <ac:chgData name="martina de maio" userId="d6df4f01-1da2-486c-8323-d9659dea833d" providerId="ADAL" clId="{98C8CD9F-4B9E-4ED3-A78E-51266DE14EAC}" dt="2023-09-08T14:58:52.332" v="1212" actId="26606"/>
          <ac:picMkLst>
            <pc:docMk/>
            <pc:sldMk cId="1133874746" sldId="287"/>
            <ac:picMk id="12" creationId="{8606ADE0-AB1F-4565-8DAA-F9038957256C}"/>
          </ac:picMkLst>
        </pc:picChg>
        <pc:picChg chg="add del">
          <ac:chgData name="martina de maio" userId="d6df4f01-1da2-486c-8323-d9659dea833d" providerId="ADAL" clId="{98C8CD9F-4B9E-4ED3-A78E-51266DE14EAC}" dt="2023-09-08T14:58:52.332" v="1212" actId="26606"/>
          <ac:picMkLst>
            <pc:docMk/>
            <pc:sldMk cId="1133874746" sldId="287"/>
            <ac:picMk id="13" creationId="{1F77F438-9D32-4287-9708-0AC36FEBC929}"/>
          </ac:picMkLst>
        </pc:picChg>
        <pc:picChg chg="add del">
          <ac:chgData name="martina de maio" userId="d6df4f01-1da2-486c-8323-d9659dea833d" providerId="ADAL" clId="{98C8CD9F-4B9E-4ED3-A78E-51266DE14EAC}" dt="2023-09-08T14:58:42.361" v="1210" actId="26606"/>
          <ac:picMkLst>
            <pc:docMk/>
            <pc:sldMk cId="1133874746" sldId="287"/>
            <ac:picMk id="16" creationId="{B36D89EE-FA2B-4C32-8C00-B2C6ED2123E2}"/>
          </ac:picMkLst>
        </pc:picChg>
        <pc:picChg chg="add">
          <ac:chgData name="martina de maio" userId="d6df4f01-1da2-486c-8323-d9659dea833d" providerId="ADAL" clId="{98C8CD9F-4B9E-4ED3-A78E-51266DE14EAC}" dt="2023-09-08T14:58:52.352" v="1213" actId="26606"/>
          <ac:picMkLst>
            <pc:docMk/>
            <pc:sldMk cId="1133874746" sldId="287"/>
            <ac:picMk id="17" creationId="{B36D89EE-FA2B-4C32-8C00-B2C6ED2123E2}"/>
          </ac:picMkLst>
        </pc:picChg>
        <pc:picChg chg="add del">
          <ac:chgData name="martina de maio" userId="d6df4f01-1da2-486c-8323-d9659dea833d" providerId="ADAL" clId="{98C8CD9F-4B9E-4ED3-A78E-51266DE14EAC}" dt="2023-09-08T14:58:42.361" v="1210" actId="26606"/>
          <ac:picMkLst>
            <pc:docMk/>
            <pc:sldMk cId="1133874746" sldId="287"/>
            <ac:picMk id="18" creationId="{318307F8-152F-4244-A9FE-8D30EFFB79F0}"/>
          </ac:picMkLst>
        </pc:picChg>
        <pc:picChg chg="add">
          <ac:chgData name="martina de maio" userId="d6df4f01-1da2-486c-8323-d9659dea833d" providerId="ADAL" clId="{98C8CD9F-4B9E-4ED3-A78E-51266DE14EAC}" dt="2023-09-08T14:58:52.352" v="1213" actId="26606"/>
          <ac:picMkLst>
            <pc:docMk/>
            <pc:sldMk cId="1133874746" sldId="287"/>
            <ac:picMk id="19" creationId="{318307F8-152F-4244-A9FE-8D30EFFB79F0}"/>
          </ac:picMkLst>
        </pc:picChg>
        <pc:picChg chg="add mod">
          <ac:chgData name="martina de maio" userId="d6df4f01-1da2-486c-8323-d9659dea833d" providerId="ADAL" clId="{98C8CD9F-4B9E-4ED3-A78E-51266DE14EAC}" dt="2023-09-08T14:59:06.959" v="1222" actId="1076"/>
          <ac:picMkLst>
            <pc:docMk/>
            <pc:sldMk cId="1133874746" sldId="287"/>
            <ac:picMk id="20" creationId="{944A8CA7-AC7D-BEF6-4112-1376F3C27CF0}"/>
          </ac:picMkLst>
        </pc:picChg>
      </pc:sldChg>
      <pc:sldChg chg="addSp delSp modSp mod">
        <pc:chgData name="martina de maio" userId="d6df4f01-1da2-486c-8323-d9659dea833d" providerId="ADAL" clId="{98C8CD9F-4B9E-4ED3-A78E-51266DE14EAC}" dt="2023-09-10T20:08:04.436" v="5699" actId="404"/>
        <pc:sldMkLst>
          <pc:docMk/>
          <pc:sldMk cId="4044704231" sldId="288"/>
        </pc:sldMkLst>
        <pc:spChg chg="mod">
          <ac:chgData name="martina de maio" userId="d6df4f01-1da2-486c-8323-d9659dea833d" providerId="ADAL" clId="{98C8CD9F-4B9E-4ED3-A78E-51266DE14EAC}" dt="2023-09-10T20:08:04.436" v="5699" actId="404"/>
          <ac:spMkLst>
            <pc:docMk/>
            <pc:sldMk cId="4044704231" sldId="288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0T19:23:29.894" v="5501" actId="1035"/>
          <ac:spMkLst>
            <pc:docMk/>
            <pc:sldMk cId="4044704231" sldId="288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08T12:06:12.500" v="638"/>
          <ac:spMkLst>
            <pc:docMk/>
            <pc:sldMk cId="4044704231" sldId="288"/>
            <ac:spMk id="4" creationId="{99D15507-BAE3-5030-8114-13D38F7A1D88}"/>
          </ac:spMkLst>
        </pc:spChg>
        <pc:spChg chg="del">
          <ac:chgData name="martina de maio" userId="d6df4f01-1da2-486c-8323-d9659dea833d" providerId="ADAL" clId="{98C8CD9F-4B9E-4ED3-A78E-51266DE14EAC}" dt="2023-09-08T12:06:12.071" v="637" actId="478"/>
          <ac:spMkLst>
            <pc:docMk/>
            <pc:sldMk cId="4044704231" sldId="288"/>
            <ac:spMk id="5" creationId="{F9C5672B-6275-9665-1B99-D8C45082B104}"/>
          </ac:spMkLst>
        </pc:spChg>
        <pc:graphicFrameChg chg="add del modGraphic">
          <ac:chgData name="martina de maio" userId="d6df4f01-1da2-486c-8323-d9659dea833d" providerId="ADAL" clId="{98C8CD9F-4B9E-4ED3-A78E-51266DE14EAC}" dt="2023-09-10T19:15:59.386" v="5350" actId="1032"/>
          <ac:graphicFrameMkLst>
            <pc:docMk/>
            <pc:sldMk cId="4044704231" sldId="288"/>
            <ac:graphicFrameMk id="5" creationId="{4A251C03-1926-8528-BA25-890F64AE2B45}"/>
          </ac:graphicFrameMkLst>
        </pc:graphicFrameChg>
        <pc:graphicFrameChg chg="add del modGraphic">
          <ac:chgData name="martina de maio" userId="d6df4f01-1da2-486c-8323-d9659dea833d" providerId="ADAL" clId="{98C8CD9F-4B9E-4ED3-A78E-51266DE14EAC}" dt="2023-09-10T19:16:28.534" v="5352" actId="1032"/>
          <ac:graphicFrameMkLst>
            <pc:docMk/>
            <pc:sldMk cId="4044704231" sldId="288"/>
            <ac:graphicFrameMk id="7" creationId="{208A6CE1-9EAA-0EC1-CCB8-25F541019159}"/>
          </ac:graphicFrameMkLst>
        </pc:graphicFrameChg>
        <pc:graphicFrameChg chg="add mod modGraphic">
          <ac:chgData name="martina de maio" userId="d6df4f01-1da2-486c-8323-d9659dea833d" providerId="ADAL" clId="{98C8CD9F-4B9E-4ED3-A78E-51266DE14EAC}" dt="2023-09-10T20:04:41.987" v="5663" actId="1076"/>
          <ac:graphicFrameMkLst>
            <pc:docMk/>
            <pc:sldMk cId="4044704231" sldId="288"/>
            <ac:graphicFrameMk id="8" creationId="{7CF949F2-7A53-494A-806E-CE2B9C336491}"/>
          </ac:graphicFrameMkLst>
        </pc:graphicFrameChg>
      </pc:sldChg>
      <pc:sldChg chg="addSp delSp modSp mod">
        <pc:chgData name="martina de maio" userId="d6df4f01-1da2-486c-8323-d9659dea833d" providerId="ADAL" clId="{98C8CD9F-4B9E-4ED3-A78E-51266DE14EAC}" dt="2023-09-11T08:46:46.099" v="6999" actId="6549"/>
        <pc:sldMkLst>
          <pc:docMk/>
          <pc:sldMk cId="376210243" sldId="289"/>
        </pc:sldMkLst>
        <pc:spChg chg="add mod">
          <ac:chgData name="martina de maio" userId="d6df4f01-1da2-486c-8323-d9659dea833d" providerId="ADAL" clId="{98C8CD9F-4B9E-4ED3-A78E-51266DE14EAC}" dt="2023-09-08T12:06:16.559" v="640"/>
          <ac:spMkLst>
            <pc:docMk/>
            <pc:sldMk cId="376210243" sldId="289"/>
            <ac:spMk id="2" creationId="{1A224097-F63E-11BF-C3CA-58A7F362DB06}"/>
          </ac:spMkLst>
        </pc:spChg>
        <pc:spChg chg="mod">
          <ac:chgData name="martina de maio" userId="d6df4f01-1da2-486c-8323-d9659dea833d" providerId="ADAL" clId="{98C8CD9F-4B9E-4ED3-A78E-51266DE14EAC}" dt="2023-09-09T16:26:07.616" v="2346" actId="14100"/>
          <ac:spMkLst>
            <pc:docMk/>
            <pc:sldMk cId="376210243" sldId="289"/>
            <ac:spMk id="13" creationId="{7D9D5516-A2CC-8C1A-B541-ED19250D9EAA}"/>
          </ac:spMkLst>
        </pc:spChg>
        <pc:spChg chg="mod">
          <ac:chgData name="martina de maio" userId="d6df4f01-1da2-486c-8323-d9659dea833d" providerId="ADAL" clId="{98C8CD9F-4B9E-4ED3-A78E-51266DE14EAC}" dt="2023-09-11T08:45:45.955" v="6916" actId="20577"/>
          <ac:spMkLst>
            <pc:docMk/>
            <pc:sldMk cId="376210243" sldId="289"/>
            <ac:spMk id="14" creationId="{1E84F7FB-CDE2-0226-AB83-6A7392C3CFA7}"/>
          </ac:spMkLst>
        </pc:spChg>
        <pc:spChg chg="del">
          <ac:chgData name="martina de maio" userId="d6df4f01-1da2-486c-8323-d9659dea833d" providerId="ADAL" clId="{98C8CD9F-4B9E-4ED3-A78E-51266DE14EAC}" dt="2023-09-08T12:06:16.112" v="639" actId="478"/>
          <ac:spMkLst>
            <pc:docMk/>
            <pc:sldMk cId="376210243" sldId="289"/>
            <ac:spMk id="20" creationId="{8E94E1DC-05FB-4887-284C-6FF52ABD8AAD}"/>
          </ac:spMkLst>
        </pc:spChg>
        <pc:grpChg chg="del">
          <ac:chgData name="martina de maio" userId="d6df4f01-1da2-486c-8323-d9659dea833d" providerId="ADAL" clId="{98C8CD9F-4B9E-4ED3-A78E-51266DE14EAC}" dt="2023-09-09T16:18:28.304" v="2336" actId="478"/>
          <ac:grpSpMkLst>
            <pc:docMk/>
            <pc:sldMk cId="376210243" sldId="289"/>
            <ac:grpSpMk id="17" creationId="{4D8BB4C2-1C32-07C6-9AFF-6B2FF765B21D}"/>
          </ac:grpSpMkLst>
        </pc:grpChg>
        <pc:graphicFrameChg chg="mod modGraphic">
          <ac:chgData name="martina de maio" userId="d6df4f01-1da2-486c-8323-d9659dea833d" providerId="ADAL" clId="{98C8CD9F-4B9E-4ED3-A78E-51266DE14EAC}" dt="2023-09-11T08:46:46.099" v="6999" actId="6549"/>
          <ac:graphicFrameMkLst>
            <pc:docMk/>
            <pc:sldMk cId="376210243" sldId="289"/>
            <ac:graphicFrameMk id="18" creationId="{F8ACCB68-E465-D58D-8CF9-5CC9F1056C88}"/>
          </ac:graphicFrameMkLst>
        </pc:graphicFrameChg>
        <pc:picChg chg="add mod">
          <ac:chgData name="martina de maio" userId="d6df4f01-1da2-486c-8323-d9659dea833d" providerId="ADAL" clId="{98C8CD9F-4B9E-4ED3-A78E-51266DE14EAC}" dt="2023-09-09T16:26:10.861" v="2347" actId="14100"/>
          <ac:picMkLst>
            <pc:docMk/>
            <pc:sldMk cId="376210243" sldId="289"/>
            <ac:picMk id="3" creationId="{D50B4B09-4C5A-1DFC-20D1-8B3156E0A435}"/>
          </ac:picMkLst>
        </pc:picChg>
        <pc:picChg chg="del topLvl">
          <ac:chgData name="martina de maio" userId="d6df4f01-1da2-486c-8323-d9659dea833d" providerId="ADAL" clId="{98C8CD9F-4B9E-4ED3-A78E-51266DE14EAC}" dt="2023-09-09T16:18:28.304" v="2336" actId="478"/>
          <ac:picMkLst>
            <pc:docMk/>
            <pc:sldMk cId="376210243" sldId="289"/>
            <ac:picMk id="9" creationId="{D51BBA7C-4318-7014-9496-DE37DE7188B8}"/>
          </ac:picMkLst>
        </pc:picChg>
        <pc:picChg chg="del topLvl">
          <ac:chgData name="martina de maio" userId="d6df4f01-1da2-486c-8323-d9659dea833d" providerId="ADAL" clId="{98C8CD9F-4B9E-4ED3-A78E-51266DE14EAC}" dt="2023-09-09T16:18:31.404" v="2337" actId="478"/>
          <ac:picMkLst>
            <pc:docMk/>
            <pc:sldMk cId="376210243" sldId="289"/>
            <ac:picMk id="16" creationId="{9DFB2B40-140E-AE35-625D-A31CAF5285C6}"/>
          </ac:picMkLst>
        </pc:picChg>
      </pc:sldChg>
      <pc:sldChg chg="addSp delSp modSp mod modNotesTx">
        <pc:chgData name="martina de maio" userId="d6df4f01-1da2-486c-8323-d9659dea833d" providerId="ADAL" clId="{98C8CD9F-4B9E-4ED3-A78E-51266DE14EAC}" dt="2023-09-11T08:48:28.244" v="7075" actId="14734"/>
        <pc:sldMkLst>
          <pc:docMk/>
          <pc:sldMk cId="3367880960" sldId="290"/>
        </pc:sldMkLst>
        <pc:spChg chg="add mod">
          <ac:chgData name="martina de maio" userId="d6df4f01-1da2-486c-8323-d9659dea833d" providerId="ADAL" clId="{98C8CD9F-4B9E-4ED3-A78E-51266DE14EAC}" dt="2023-09-08T12:06:21.779" v="642"/>
          <ac:spMkLst>
            <pc:docMk/>
            <pc:sldMk cId="3367880960" sldId="290"/>
            <ac:spMk id="2" creationId="{BF2E90B1-1B42-3EAA-4B16-F0BC4E82557E}"/>
          </ac:spMkLst>
        </pc:spChg>
        <pc:spChg chg="mod">
          <ac:chgData name="martina de maio" userId="d6df4f01-1da2-486c-8323-d9659dea833d" providerId="ADAL" clId="{98C8CD9F-4B9E-4ED3-A78E-51266DE14EAC}" dt="2023-09-11T08:47:06.956" v="7011" actId="6549"/>
          <ac:spMkLst>
            <pc:docMk/>
            <pc:sldMk cId="3367880960" sldId="290"/>
            <ac:spMk id="3" creationId="{73EE86A9-FE01-C547-A6A8-FE1F203F922E}"/>
          </ac:spMkLst>
        </pc:spChg>
        <pc:spChg chg="mod">
          <ac:chgData name="martina de maio" userId="d6df4f01-1da2-486c-8323-d9659dea833d" providerId="ADAL" clId="{98C8CD9F-4B9E-4ED3-A78E-51266DE14EAC}" dt="2023-09-11T08:47:33.553" v="7027" actId="6549"/>
          <ac:spMkLst>
            <pc:docMk/>
            <pc:sldMk cId="3367880960" sldId="290"/>
            <ac:spMk id="8" creationId="{6ECD6A42-5BD7-D69E-065D-5E0FDA826971}"/>
          </ac:spMkLst>
        </pc:spChg>
        <pc:spChg chg="mod">
          <ac:chgData name="martina de maio" userId="d6df4f01-1da2-486c-8323-d9659dea833d" providerId="ADAL" clId="{98C8CD9F-4B9E-4ED3-A78E-51266DE14EAC}" dt="2023-09-11T08:47:39.797" v="7039" actId="6549"/>
          <ac:spMkLst>
            <pc:docMk/>
            <pc:sldMk cId="3367880960" sldId="290"/>
            <ac:spMk id="10" creationId="{B44B2FDC-2282-2897-9E37-A339C95FF807}"/>
          </ac:spMkLst>
        </pc:spChg>
        <pc:spChg chg="mod">
          <ac:chgData name="martina de maio" userId="d6df4f01-1da2-486c-8323-d9659dea833d" providerId="ADAL" clId="{98C8CD9F-4B9E-4ED3-A78E-51266DE14EAC}" dt="2023-09-10T21:10:01.957" v="5821" actId="20577"/>
          <ac:spMkLst>
            <pc:docMk/>
            <pc:sldMk cId="3367880960" sldId="290"/>
            <ac:spMk id="13" creationId="{7D9D5516-A2CC-8C1A-B541-ED19250D9EAA}"/>
          </ac:spMkLst>
        </pc:spChg>
        <pc:spChg chg="mod">
          <ac:chgData name="martina de maio" userId="d6df4f01-1da2-486c-8323-d9659dea833d" providerId="ADAL" clId="{98C8CD9F-4B9E-4ED3-A78E-51266DE14EAC}" dt="2023-09-11T08:47:20.540" v="7024" actId="6549"/>
          <ac:spMkLst>
            <pc:docMk/>
            <pc:sldMk cId="3367880960" sldId="290"/>
            <ac:spMk id="14" creationId="{1E84F7FB-CDE2-0226-AB83-6A7392C3CFA7}"/>
          </ac:spMkLst>
        </pc:spChg>
        <pc:spChg chg="del">
          <ac:chgData name="martina de maio" userId="d6df4f01-1da2-486c-8323-d9659dea833d" providerId="ADAL" clId="{98C8CD9F-4B9E-4ED3-A78E-51266DE14EAC}" dt="2023-09-08T12:06:21.059" v="641" actId="478"/>
          <ac:spMkLst>
            <pc:docMk/>
            <pc:sldMk cId="3367880960" sldId="290"/>
            <ac:spMk id="21" creationId="{26EA144B-D81D-6F5B-F92F-47CC241A146E}"/>
          </ac:spMkLst>
        </pc:spChg>
        <pc:graphicFrameChg chg="mod modGraphic">
          <ac:chgData name="martina de maio" userId="d6df4f01-1da2-486c-8323-d9659dea833d" providerId="ADAL" clId="{98C8CD9F-4B9E-4ED3-A78E-51266DE14EAC}" dt="2023-09-11T08:48:28.244" v="7075" actId="14734"/>
          <ac:graphicFrameMkLst>
            <pc:docMk/>
            <pc:sldMk cId="3367880960" sldId="290"/>
            <ac:graphicFrameMk id="11" creationId="{EDFECDA1-1701-26DD-7FA7-FC7C4E3A6254}"/>
          </ac:graphicFrameMkLst>
        </pc:graphicFrameChg>
        <pc:picChg chg="add mod modCrop">
          <ac:chgData name="martina de maio" userId="d6df4f01-1da2-486c-8323-d9659dea833d" providerId="ADAL" clId="{98C8CD9F-4B9E-4ED3-A78E-51266DE14EAC}" dt="2023-09-09T17:36:08.611" v="2735" actId="1076"/>
          <ac:picMkLst>
            <pc:docMk/>
            <pc:sldMk cId="3367880960" sldId="290"/>
            <ac:picMk id="5" creationId="{A1529BBF-5A99-C6FB-3866-82275F7F1E83}"/>
          </ac:picMkLst>
        </pc:picChg>
        <pc:picChg chg="del">
          <ac:chgData name="martina de maio" userId="d6df4f01-1da2-486c-8323-d9659dea833d" providerId="ADAL" clId="{98C8CD9F-4B9E-4ED3-A78E-51266DE14EAC}" dt="2023-09-09T17:34:44.269" v="2710" actId="478"/>
          <ac:picMkLst>
            <pc:docMk/>
            <pc:sldMk cId="3367880960" sldId="290"/>
            <ac:picMk id="19" creationId="{A4EE3E3A-40EF-7FC4-78E7-42BAA7F5B2AE}"/>
          </ac:picMkLst>
        </pc:picChg>
      </pc:sldChg>
      <pc:sldChg chg="addSp delSp modSp mod modAnim modNotesTx">
        <pc:chgData name="martina de maio" userId="d6df4f01-1da2-486c-8323-d9659dea833d" providerId="ADAL" clId="{98C8CD9F-4B9E-4ED3-A78E-51266DE14EAC}" dt="2023-09-11T08:49:52.913" v="7145" actId="122"/>
        <pc:sldMkLst>
          <pc:docMk/>
          <pc:sldMk cId="1006169374" sldId="291"/>
        </pc:sldMkLst>
        <pc:spChg chg="add mod">
          <ac:chgData name="martina de maio" userId="d6df4f01-1da2-486c-8323-d9659dea833d" providerId="ADAL" clId="{98C8CD9F-4B9E-4ED3-A78E-51266DE14EAC}" dt="2023-09-08T12:06:32.126" v="646"/>
          <ac:spMkLst>
            <pc:docMk/>
            <pc:sldMk cId="1006169374" sldId="291"/>
            <ac:spMk id="2" creationId="{363B4A44-BFC2-59A1-224C-18B2C7925765}"/>
          </ac:spMkLst>
        </pc:spChg>
        <pc:spChg chg="mod">
          <ac:chgData name="martina de maio" userId="d6df4f01-1da2-486c-8323-d9659dea833d" providerId="ADAL" clId="{98C8CD9F-4B9E-4ED3-A78E-51266DE14EAC}" dt="2023-09-10T09:40:24.076" v="2972" actId="20577"/>
          <ac:spMkLst>
            <pc:docMk/>
            <pc:sldMk cId="1006169374" sldId="291"/>
            <ac:spMk id="4" creationId="{B0F1FC6F-310C-23D3-E3B3-0C511A0B9A53}"/>
          </ac:spMkLst>
        </pc:spChg>
        <pc:spChg chg="mod">
          <ac:chgData name="martina de maio" userId="d6df4f01-1da2-486c-8323-d9659dea833d" providerId="ADAL" clId="{98C8CD9F-4B9E-4ED3-A78E-51266DE14EAC}" dt="2023-09-10T09:35:21.802" v="2885" actId="1076"/>
          <ac:spMkLst>
            <pc:docMk/>
            <pc:sldMk cId="1006169374" sldId="291"/>
            <ac:spMk id="5" creationId="{0A055E32-3662-A433-3EE9-74BEC1CECC71}"/>
          </ac:spMkLst>
        </pc:spChg>
        <pc:spChg chg="del">
          <ac:chgData name="martina de maio" userId="d6df4f01-1da2-486c-8323-d9659dea833d" providerId="ADAL" clId="{98C8CD9F-4B9E-4ED3-A78E-51266DE14EAC}" dt="2023-09-08T12:06:31.837" v="645" actId="478"/>
          <ac:spMkLst>
            <pc:docMk/>
            <pc:sldMk cId="1006169374" sldId="291"/>
            <ac:spMk id="15" creationId="{EFD489C2-C1EE-056B-1C26-C323F8FB2F96}"/>
          </ac:spMkLst>
        </pc:spChg>
        <pc:graphicFrameChg chg="mod modGraphic">
          <ac:chgData name="martina de maio" userId="d6df4f01-1da2-486c-8323-d9659dea833d" providerId="ADAL" clId="{98C8CD9F-4B9E-4ED3-A78E-51266DE14EAC}" dt="2023-09-11T08:49:52.913" v="7145" actId="122"/>
          <ac:graphicFrameMkLst>
            <pc:docMk/>
            <pc:sldMk cId="1006169374" sldId="291"/>
            <ac:graphicFrameMk id="11" creationId="{EDFECDA1-1701-26DD-7FA7-FC7C4E3A6254}"/>
          </ac:graphicFrameMkLst>
        </pc:graphicFrameChg>
      </pc:sldChg>
      <pc:sldChg chg="addSp delSp modSp mod modNotesTx">
        <pc:chgData name="martina de maio" userId="d6df4f01-1da2-486c-8323-d9659dea833d" providerId="ADAL" clId="{98C8CD9F-4B9E-4ED3-A78E-51266DE14EAC}" dt="2023-09-11T08:51:23.574" v="7204" actId="6549"/>
        <pc:sldMkLst>
          <pc:docMk/>
          <pc:sldMk cId="2099320273" sldId="292"/>
        </pc:sldMkLst>
        <pc:spChg chg="mod">
          <ac:chgData name="martina de maio" userId="d6df4f01-1da2-486c-8323-d9659dea833d" providerId="ADAL" clId="{98C8CD9F-4B9E-4ED3-A78E-51266DE14EAC}" dt="2023-09-10T09:40:04.396" v="2948" actId="20577"/>
          <ac:spMkLst>
            <pc:docMk/>
            <pc:sldMk cId="2099320273" sldId="292"/>
            <ac:spMk id="4" creationId="{B0F1FC6F-310C-23D3-E3B3-0C511A0B9A53}"/>
          </ac:spMkLst>
        </pc:spChg>
        <pc:spChg chg="del">
          <ac:chgData name="martina de maio" userId="d6df4f01-1da2-486c-8323-d9659dea833d" providerId="ADAL" clId="{98C8CD9F-4B9E-4ED3-A78E-51266DE14EAC}" dt="2023-09-08T12:06:35.292" v="647" actId="478"/>
          <ac:spMkLst>
            <pc:docMk/>
            <pc:sldMk cId="2099320273" sldId="292"/>
            <ac:spMk id="15" creationId="{994F5017-22DD-ED88-3A23-60E7A175B68A}"/>
          </ac:spMkLst>
        </pc:spChg>
        <pc:graphicFrameChg chg="mod modGraphic">
          <ac:chgData name="martina de maio" userId="d6df4f01-1da2-486c-8323-d9659dea833d" providerId="ADAL" clId="{98C8CD9F-4B9E-4ED3-A78E-51266DE14EAC}" dt="2023-09-11T08:51:23.574" v="7204" actId="6549"/>
          <ac:graphicFrameMkLst>
            <pc:docMk/>
            <pc:sldMk cId="2099320273" sldId="292"/>
            <ac:graphicFrameMk id="18" creationId="{F8ACCB68-E465-D58D-8CF9-5CC9F1056C88}"/>
          </ac:graphicFrameMkLst>
        </pc:graphicFrameChg>
        <pc:picChg chg="add mod modCrop">
          <ac:chgData name="martina de maio" userId="d6df4f01-1da2-486c-8323-d9659dea833d" providerId="ADAL" clId="{98C8CD9F-4B9E-4ED3-A78E-51266DE14EAC}" dt="2023-09-10T09:48:39.688" v="3087" actId="408"/>
          <ac:picMkLst>
            <pc:docMk/>
            <pc:sldMk cId="2099320273" sldId="292"/>
            <ac:picMk id="2" creationId="{475132ED-DF0B-B14E-1885-E161B3E0AAD0}"/>
          </ac:picMkLst>
        </pc:picChg>
        <pc:picChg chg="add mod modCrop">
          <ac:chgData name="martina de maio" userId="d6df4f01-1da2-486c-8323-d9659dea833d" providerId="ADAL" clId="{98C8CD9F-4B9E-4ED3-A78E-51266DE14EAC}" dt="2023-09-10T09:48:39.688" v="3087" actId="408"/>
          <ac:picMkLst>
            <pc:docMk/>
            <pc:sldMk cId="2099320273" sldId="292"/>
            <ac:picMk id="3" creationId="{44F4D2A1-EB75-1D73-8D03-4A28DE29F73A}"/>
          </ac:picMkLst>
        </pc:picChg>
        <pc:picChg chg="del">
          <ac:chgData name="martina de maio" userId="d6df4f01-1da2-486c-8323-d9659dea833d" providerId="ADAL" clId="{98C8CD9F-4B9E-4ED3-A78E-51266DE14EAC}" dt="2023-09-10T09:47:02.397" v="3068" actId="478"/>
          <ac:picMkLst>
            <pc:docMk/>
            <pc:sldMk cId="2099320273" sldId="292"/>
            <ac:picMk id="5" creationId="{95CBFE42-38DA-B892-9EBE-597249E4009A}"/>
          </ac:picMkLst>
        </pc:picChg>
        <pc:picChg chg="del">
          <ac:chgData name="martina de maio" userId="d6df4f01-1da2-486c-8323-d9659dea833d" providerId="ADAL" clId="{98C8CD9F-4B9E-4ED3-A78E-51266DE14EAC}" dt="2023-09-10T09:47:17.499" v="3071" actId="478"/>
          <ac:picMkLst>
            <pc:docMk/>
            <pc:sldMk cId="2099320273" sldId="292"/>
            <ac:picMk id="8" creationId="{B8A93CC6-A6F0-70BD-EE44-BE0CA6D31034}"/>
          </ac:picMkLst>
        </pc:picChg>
      </pc:sldChg>
      <pc:sldChg chg="addSp delSp modSp mod">
        <pc:chgData name="martina de maio" userId="d6df4f01-1da2-486c-8323-d9659dea833d" providerId="ADAL" clId="{98C8CD9F-4B9E-4ED3-A78E-51266DE14EAC}" dt="2023-09-11T08:52:49.426" v="7257" actId="20577"/>
        <pc:sldMkLst>
          <pc:docMk/>
          <pc:sldMk cId="3115805159" sldId="293"/>
        </pc:sldMkLst>
        <pc:spChg chg="add mod">
          <ac:chgData name="martina de maio" userId="d6df4f01-1da2-486c-8323-d9659dea833d" providerId="ADAL" clId="{98C8CD9F-4B9E-4ED3-A78E-51266DE14EAC}" dt="2023-09-08T12:06:38.472" v="649"/>
          <ac:spMkLst>
            <pc:docMk/>
            <pc:sldMk cId="3115805159" sldId="293"/>
            <ac:spMk id="2" creationId="{10ABA7CA-1D0B-635E-AE13-03F5A71231F2}"/>
          </ac:spMkLst>
        </pc:spChg>
        <pc:spChg chg="mod">
          <ac:chgData name="martina de maio" userId="d6df4f01-1da2-486c-8323-d9659dea833d" providerId="ADAL" clId="{98C8CD9F-4B9E-4ED3-A78E-51266DE14EAC}" dt="2023-09-10T09:49:58.875" v="3121"/>
          <ac:spMkLst>
            <pc:docMk/>
            <pc:sldMk cId="3115805159" sldId="293"/>
            <ac:spMk id="4" creationId="{B0F1FC6F-310C-23D3-E3B3-0C511A0B9A53}"/>
          </ac:spMkLst>
        </pc:spChg>
        <pc:spChg chg="mod">
          <ac:chgData name="martina de maio" userId="d6df4f01-1da2-486c-8323-d9659dea833d" providerId="ADAL" clId="{98C8CD9F-4B9E-4ED3-A78E-51266DE14EAC}" dt="2023-09-11T08:52:49.426" v="7257" actId="20577"/>
          <ac:spMkLst>
            <pc:docMk/>
            <pc:sldMk cId="3115805159" sldId="293"/>
            <ac:spMk id="10" creationId="{FCE09BAF-77AE-F776-BCB6-248519E4B114}"/>
          </ac:spMkLst>
        </pc:spChg>
        <pc:spChg chg="del">
          <ac:chgData name="martina de maio" userId="d6df4f01-1da2-486c-8323-d9659dea833d" providerId="ADAL" clId="{98C8CD9F-4B9E-4ED3-A78E-51266DE14EAC}" dt="2023-09-08T12:06:38.139" v="648" actId="478"/>
          <ac:spMkLst>
            <pc:docMk/>
            <pc:sldMk cId="3115805159" sldId="293"/>
            <ac:spMk id="13" creationId="{A5C35890-B715-2A86-4A42-CE5C548DBA26}"/>
          </ac:spMkLst>
        </pc:spChg>
        <pc:graphicFrameChg chg="mod modGraphic">
          <ac:chgData name="martina de maio" userId="d6df4f01-1da2-486c-8323-d9659dea833d" providerId="ADAL" clId="{98C8CD9F-4B9E-4ED3-A78E-51266DE14EAC}" dt="2023-09-11T08:52:17.298" v="7236" actId="6549"/>
          <ac:graphicFrameMkLst>
            <pc:docMk/>
            <pc:sldMk cId="3115805159" sldId="293"/>
            <ac:graphicFrameMk id="18" creationId="{F8ACCB68-E465-D58D-8CF9-5CC9F1056C88}"/>
          </ac:graphicFrameMkLst>
        </pc:graphicFrameChg>
        <pc:picChg chg="add mod modCrop">
          <ac:chgData name="martina de maio" userId="d6df4f01-1da2-486c-8323-d9659dea833d" providerId="ADAL" clId="{98C8CD9F-4B9E-4ED3-A78E-51266DE14EAC}" dt="2023-09-10T09:53:48.878" v="3157" actId="1076"/>
          <ac:picMkLst>
            <pc:docMk/>
            <pc:sldMk cId="3115805159" sldId="293"/>
            <ac:picMk id="3" creationId="{94DABB62-03A4-5A7B-80DF-25BACDF568AE}"/>
          </ac:picMkLst>
        </pc:picChg>
        <pc:picChg chg="del">
          <ac:chgData name="martina de maio" userId="d6df4f01-1da2-486c-8323-d9659dea833d" providerId="ADAL" clId="{98C8CD9F-4B9E-4ED3-A78E-51266DE14EAC}" dt="2023-09-10T09:52:13.357" v="3138" actId="478"/>
          <ac:picMkLst>
            <pc:docMk/>
            <pc:sldMk cId="3115805159" sldId="293"/>
            <ac:picMk id="9" creationId="{BE891DC8-5F0C-E1CC-5A1E-796477AC5861}"/>
          </ac:picMkLst>
        </pc:picChg>
      </pc:sldChg>
      <pc:sldChg chg="addSp delSp modSp mod modAnim">
        <pc:chgData name="martina de maio" userId="d6df4f01-1da2-486c-8323-d9659dea833d" providerId="ADAL" clId="{98C8CD9F-4B9E-4ED3-A78E-51266DE14EAC}" dt="2023-09-11T08:53:37.513" v="7279" actId="20577"/>
        <pc:sldMkLst>
          <pc:docMk/>
          <pc:sldMk cId="3098636219" sldId="294"/>
        </pc:sldMkLst>
        <pc:spChg chg="add mod">
          <ac:chgData name="martina de maio" userId="d6df4f01-1da2-486c-8323-d9659dea833d" providerId="ADAL" clId="{98C8CD9F-4B9E-4ED3-A78E-51266DE14EAC}" dt="2023-09-08T12:06:40.670" v="650"/>
          <ac:spMkLst>
            <pc:docMk/>
            <pc:sldMk cId="3098636219" sldId="294"/>
            <ac:spMk id="2" creationId="{5FED241B-AD0D-3291-398D-49D9D5E54B9C}"/>
          </ac:spMkLst>
        </pc:spChg>
        <pc:spChg chg="mod">
          <ac:chgData name="martina de maio" userId="d6df4f01-1da2-486c-8323-d9659dea833d" providerId="ADAL" clId="{98C8CD9F-4B9E-4ED3-A78E-51266DE14EAC}" dt="2023-09-10T09:50:02.239" v="3122"/>
          <ac:spMkLst>
            <pc:docMk/>
            <pc:sldMk cId="3098636219" sldId="294"/>
            <ac:spMk id="4" creationId="{B0F1FC6F-310C-23D3-E3B3-0C511A0B9A53}"/>
          </ac:spMkLst>
        </pc:spChg>
        <pc:spChg chg="del mod">
          <ac:chgData name="martina de maio" userId="d6df4f01-1da2-486c-8323-d9659dea833d" providerId="ADAL" clId="{98C8CD9F-4B9E-4ED3-A78E-51266DE14EAC}" dt="2023-09-10T10:10:42.675" v="3282" actId="478"/>
          <ac:spMkLst>
            <pc:docMk/>
            <pc:sldMk cId="3098636219" sldId="294"/>
            <ac:spMk id="5" creationId="{CCF14A53-D5F3-3767-2420-20F5F83F0330}"/>
          </ac:spMkLst>
        </pc:spChg>
        <pc:spChg chg="del mod">
          <ac:chgData name="martina de maio" userId="d6df4f01-1da2-486c-8323-d9659dea833d" providerId="ADAL" clId="{98C8CD9F-4B9E-4ED3-A78E-51266DE14EAC}" dt="2023-09-10T10:10:43.324" v="3283" actId="478"/>
          <ac:spMkLst>
            <pc:docMk/>
            <pc:sldMk cId="3098636219" sldId="294"/>
            <ac:spMk id="6" creationId="{34D3BEEF-E3A0-D666-6E32-22B9D71D64B1}"/>
          </ac:spMkLst>
        </pc:spChg>
        <pc:spChg chg="del mod">
          <ac:chgData name="martina de maio" userId="d6df4f01-1da2-486c-8323-d9659dea833d" providerId="ADAL" clId="{98C8CD9F-4B9E-4ED3-A78E-51266DE14EAC}" dt="2023-09-10T10:10:44.180" v="3284" actId="478"/>
          <ac:spMkLst>
            <pc:docMk/>
            <pc:sldMk cId="3098636219" sldId="294"/>
            <ac:spMk id="15" creationId="{5A68E3E3-F4BB-C2CC-E65D-310A131E9AD0}"/>
          </ac:spMkLst>
        </pc:spChg>
        <pc:spChg chg="del mod">
          <ac:chgData name="martina de maio" userId="d6df4f01-1da2-486c-8323-d9659dea833d" providerId="ADAL" clId="{98C8CD9F-4B9E-4ED3-A78E-51266DE14EAC}" dt="2023-09-10T10:10:45.247" v="3286" actId="478"/>
          <ac:spMkLst>
            <pc:docMk/>
            <pc:sldMk cId="3098636219" sldId="294"/>
            <ac:spMk id="16" creationId="{9980BE8A-A525-FA5B-6FA7-9108E8C58C4F}"/>
          </ac:spMkLst>
        </pc:spChg>
        <pc:spChg chg="add mod">
          <ac:chgData name="martina de maio" userId="d6df4f01-1da2-486c-8323-d9659dea833d" providerId="ADAL" clId="{98C8CD9F-4B9E-4ED3-A78E-51266DE14EAC}" dt="2023-09-10T10:18:52.540" v="3341" actId="2711"/>
          <ac:spMkLst>
            <pc:docMk/>
            <pc:sldMk cId="3098636219" sldId="294"/>
            <ac:spMk id="19" creationId="{A63A5681-CF2B-30AA-D681-E409D3A638CF}"/>
          </ac:spMkLst>
        </pc:spChg>
        <pc:graphicFrameChg chg="add del mod">
          <ac:chgData name="martina de maio" userId="d6df4f01-1da2-486c-8323-d9659dea833d" providerId="ADAL" clId="{98C8CD9F-4B9E-4ED3-A78E-51266DE14EAC}" dt="2023-09-10T10:03:22.346" v="3167"/>
          <ac:graphicFrameMkLst>
            <pc:docMk/>
            <pc:sldMk cId="3098636219" sldId="294"/>
            <ac:graphicFrameMk id="3" creationId="{FE64A328-2088-0C98-26CD-CE332CB5993F}"/>
          </ac:graphicFrameMkLst>
        </pc:graphicFrameChg>
        <pc:graphicFrameChg chg="add mod modGraphic">
          <ac:chgData name="martina de maio" userId="d6df4f01-1da2-486c-8323-d9659dea833d" providerId="ADAL" clId="{98C8CD9F-4B9E-4ED3-A78E-51266DE14EAC}" dt="2023-09-11T08:53:37.513" v="7279" actId="20577"/>
          <ac:graphicFrameMkLst>
            <pc:docMk/>
            <pc:sldMk cId="3098636219" sldId="294"/>
            <ac:graphicFrameMk id="8" creationId="{36578F71-DAB7-2B49-44C3-19B076A976AA}"/>
          </ac:graphicFrameMkLst>
        </pc:graphicFrameChg>
        <pc:graphicFrameChg chg="add mod">
          <ac:chgData name="martina de maio" userId="d6df4f01-1da2-486c-8323-d9659dea833d" providerId="ADAL" clId="{98C8CD9F-4B9E-4ED3-A78E-51266DE14EAC}" dt="2023-09-10T10:12:58.884" v="3294"/>
          <ac:graphicFrameMkLst>
            <pc:docMk/>
            <pc:sldMk cId="3098636219" sldId="294"/>
            <ac:graphicFrameMk id="10" creationId="{AC86D460-8ED8-F174-701F-227CACB51EFC}"/>
          </ac:graphicFrameMkLst>
        </pc:graphicFrameChg>
        <pc:picChg chg="add mod">
          <ac:chgData name="martina de maio" userId="d6df4f01-1da2-486c-8323-d9659dea833d" providerId="ADAL" clId="{98C8CD9F-4B9E-4ED3-A78E-51266DE14EAC}" dt="2023-09-10T10:17:40.548" v="3312" actId="1076"/>
          <ac:picMkLst>
            <pc:docMk/>
            <pc:sldMk cId="3098636219" sldId="294"/>
            <ac:picMk id="9" creationId="{AB191230-A946-DD19-DCB2-1ACF21F4E36A}"/>
          </ac:picMkLst>
        </pc:picChg>
        <pc:picChg chg="del">
          <ac:chgData name="martina de maio" userId="d6df4f01-1da2-486c-8323-d9659dea833d" providerId="ADAL" clId="{98C8CD9F-4B9E-4ED3-A78E-51266DE14EAC}" dt="2023-09-10T10:10:41.836" v="3281" actId="478"/>
          <ac:picMkLst>
            <pc:docMk/>
            <pc:sldMk cId="3098636219" sldId="294"/>
            <ac:picMk id="11" creationId="{5491AAB2-69C2-3589-5827-EE981A00FC8F}"/>
          </ac:picMkLst>
        </pc:picChg>
        <pc:picChg chg="add mod modCrop">
          <ac:chgData name="martina de maio" userId="d6df4f01-1da2-486c-8323-d9659dea833d" providerId="ADAL" clId="{98C8CD9F-4B9E-4ED3-A78E-51266DE14EAC}" dt="2023-09-10T10:17:40.548" v="3312" actId="1076"/>
          <ac:picMkLst>
            <pc:docMk/>
            <pc:sldMk cId="3098636219" sldId="294"/>
            <ac:picMk id="13" creationId="{7F16855B-D537-3740-3BEC-3C850B32F522}"/>
          </ac:picMkLst>
        </pc:picChg>
        <pc:picChg chg="del">
          <ac:chgData name="martina de maio" userId="d6df4f01-1da2-486c-8323-d9659dea833d" providerId="ADAL" clId="{98C8CD9F-4B9E-4ED3-A78E-51266DE14EAC}" dt="2023-09-10T10:10:41.218" v="3280" actId="478"/>
          <ac:picMkLst>
            <pc:docMk/>
            <pc:sldMk cId="3098636219" sldId="294"/>
            <ac:picMk id="14" creationId="{5E49AA3F-3283-89AE-10D5-9938D82D0BE2}"/>
          </ac:picMkLst>
        </pc:picChg>
        <pc:cxnChg chg="add mod">
          <ac:chgData name="martina de maio" userId="d6df4f01-1da2-486c-8323-d9659dea833d" providerId="ADAL" clId="{98C8CD9F-4B9E-4ED3-A78E-51266DE14EAC}" dt="2023-09-10T10:17:40.548" v="3312" actId="1076"/>
          <ac:cxnSpMkLst>
            <pc:docMk/>
            <pc:sldMk cId="3098636219" sldId="294"/>
            <ac:cxnSpMk id="18" creationId="{E7F81EC8-1AC2-9288-8071-12189B1AA63F}"/>
          </ac:cxnSpMkLst>
        </pc:cxnChg>
      </pc:sldChg>
      <pc:sldChg chg="addSp delSp modSp del mod modNotesTx">
        <pc:chgData name="martina de maio" userId="d6df4f01-1da2-486c-8323-d9659dea833d" providerId="ADAL" clId="{98C8CD9F-4B9E-4ED3-A78E-51266DE14EAC}" dt="2023-09-10T09:32:03.808" v="2848" actId="47"/>
        <pc:sldMkLst>
          <pc:docMk/>
          <pc:sldMk cId="4182363997" sldId="295"/>
        </pc:sldMkLst>
        <pc:spChg chg="add mod">
          <ac:chgData name="martina de maio" userId="d6df4f01-1da2-486c-8323-d9659dea833d" providerId="ADAL" clId="{98C8CD9F-4B9E-4ED3-A78E-51266DE14EAC}" dt="2023-09-08T12:06:26.936" v="644"/>
          <ac:spMkLst>
            <pc:docMk/>
            <pc:sldMk cId="4182363997" sldId="295"/>
            <ac:spMk id="2" creationId="{852E37C2-7363-E115-3BC8-6350E753471D}"/>
          </ac:spMkLst>
        </pc:spChg>
        <pc:spChg chg="del">
          <ac:chgData name="martina de maio" userId="d6df4f01-1da2-486c-8323-d9659dea833d" providerId="ADAL" clId="{98C8CD9F-4B9E-4ED3-A78E-51266DE14EAC}" dt="2023-09-08T12:06:26.592" v="643" actId="478"/>
          <ac:spMkLst>
            <pc:docMk/>
            <pc:sldMk cId="4182363997" sldId="295"/>
            <ac:spMk id="15" creationId="{A63D22EB-D516-9D85-2847-0C1DE124BCA9}"/>
          </ac:spMkLst>
        </pc:spChg>
      </pc:sldChg>
      <pc:sldChg chg="addSp delSp modSp mod">
        <pc:chgData name="martina de maio" userId="d6df4f01-1da2-486c-8323-d9659dea833d" providerId="ADAL" clId="{98C8CD9F-4B9E-4ED3-A78E-51266DE14EAC}" dt="2023-09-10T20:08:13.791" v="5700" actId="404"/>
        <pc:sldMkLst>
          <pc:docMk/>
          <pc:sldMk cId="289342439" sldId="296"/>
        </pc:sldMkLst>
        <pc:spChg chg="mod">
          <ac:chgData name="martina de maio" userId="d6df4f01-1da2-486c-8323-d9659dea833d" providerId="ADAL" clId="{98C8CD9F-4B9E-4ED3-A78E-51266DE14EAC}" dt="2023-09-10T20:08:13.791" v="5700" actId="404"/>
          <ac:spMkLst>
            <pc:docMk/>
            <pc:sldMk cId="289342439" sldId="296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0T10:25:02.766" v="3555" actId="948"/>
          <ac:spMkLst>
            <pc:docMk/>
            <pc:sldMk cId="289342439" sldId="296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08T12:06:44.976" v="652"/>
          <ac:spMkLst>
            <pc:docMk/>
            <pc:sldMk cId="289342439" sldId="296"/>
            <ac:spMk id="4" creationId="{2BCC48D0-4A9A-A16D-1478-5D92B4F638D6}"/>
          </ac:spMkLst>
        </pc:spChg>
        <pc:spChg chg="del">
          <ac:chgData name="martina de maio" userId="d6df4f01-1da2-486c-8323-d9659dea833d" providerId="ADAL" clId="{98C8CD9F-4B9E-4ED3-A78E-51266DE14EAC}" dt="2023-09-08T12:06:44.699" v="651" actId="478"/>
          <ac:spMkLst>
            <pc:docMk/>
            <pc:sldMk cId="289342439" sldId="296"/>
            <ac:spMk id="5" creationId="{F5382128-96D8-DCC6-057C-33ED0A5986D5}"/>
          </ac:spMkLst>
        </pc:spChg>
      </pc:sldChg>
      <pc:sldChg chg="addSp delSp modSp mod modNotesTx">
        <pc:chgData name="martina de maio" userId="d6df4f01-1da2-486c-8323-d9659dea833d" providerId="ADAL" clId="{98C8CD9F-4B9E-4ED3-A78E-51266DE14EAC}" dt="2023-09-10T21:18:52.196" v="5826" actId="20577"/>
        <pc:sldMkLst>
          <pc:docMk/>
          <pc:sldMk cId="4132576571" sldId="297"/>
        </pc:sldMkLst>
        <pc:spChg chg="mod">
          <ac:chgData name="martina de maio" userId="d6df4f01-1da2-486c-8323-d9659dea833d" providerId="ADAL" clId="{98C8CD9F-4B9E-4ED3-A78E-51266DE14EAC}" dt="2023-09-10T20:08:20.009" v="5702" actId="404"/>
          <ac:spMkLst>
            <pc:docMk/>
            <pc:sldMk cId="4132576571" sldId="297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0T21:18:52.196" v="5826" actId="20577"/>
          <ac:spMkLst>
            <pc:docMk/>
            <pc:sldMk cId="4132576571" sldId="297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08T12:06:47.815" v="654"/>
          <ac:spMkLst>
            <pc:docMk/>
            <pc:sldMk cId="4132576571" sldId="297"/>
            <ac:spMk id="4" creationId="{8C74DF58-4F26-A84D-E763-10FBDC18B34C}"/>
          </ac:spMkLst>
        </pc:spChg>
        <pc:spChg chg="del">
          <ac:chgData name="martina de maio" userId="d6df4f01-1da2-486c-8323-d9659dea833d" providerId="ADAL" clId="{98C8CD9F-4B9E-4ED3-A78E-51266DE14EAC}" dt="2023-09-08T12:06:47.526" v="653" actId="478"/>
          <ac:spMkLst>
            <pc:docMk/>
            <pc:sldMk cId="4132576571" sldId="297"/>
            <ac:spMk id="5" creationId="{B280E85E-E3A9-D640-9EB9-FD641A236128}"/>
          </ac:spMkLst>
        </pc:spChg>
      </pc:sldChg>
      <pc:sldChg chg="addSp delSp modSp mod">
        <pc:chgData name="martina de maio" userId="d6df4f01-1da2-486c-8323-d9659dea833d" providerId="ADAL" clId="{98C8CD9F-4B9E-4ED3-A78E-51266DE14EAC}" dt="2023-09-11T08:54:06.721" v="7288" actId="6549"/>
        <pc:sldMkLst>
          <pc:docMk/>
          <pc:sldMk cId="1298433661" sldId="298"/>
        </pc:sldMkLst>
        <pc:spChg chg="add del mod">
          <ac:chgData name="martina de maio" userId="d6df4f01-1da2-486c-8323-d9659dea833d" providerId="ADAL" clId="{98C8CD9F-4B9E-4ED3-A78E-51266DE14EAC}" dt="2023-09-08T12:06:52.990" v="656"/>
          <ac:spMkLst>
            <pc:docMk/>
            <pc:sldMk cId="1298433661" sldId="298"/>
            <ac:spMk id="2" creationId="{233A42B8-850B-EF5D-8724-6F9C3EC66EA5}"/>
          </ac:spMkLst>
        </pc:spChg>
        <pc:spChg chg="mod">
          <ac:chgData name="martina de maio" userId="d6df4f01-1da2-486c-8323-d9659dea833d" providerId="ADAL" clId="{98C8CD9F-4B9E-4ED3-A78E-51266DE14EAC}" dt="2023-09-10T10:27:12.818" v="3637" actId="20577"/>
          <ac:spMkLst>
            <pc:docMk/>
            <pc:sldMk cId="1298433661" sldId="298"/>
            <ac:spMk id="4" creationId="{B0F1FC6F-310C-23D3-E3B3-0C511A0B9A53}"/>
          </ac:spMkLst>
        </pc:spChg>
        <pc:spChg chg="add del mod">
          <ac:chgData name="martina de maio" userId="d6df4f01-1da2-486c-8323-d9659dea833d" providerId="ADAL" clId="{98C8CD9F-4B9E-4ED3-A78E-51266DE14EAC}" dt="2023-09-10T11:04:42.231" v="4239"/>
          <ac:spMkLst>
            <pc:docMk/>
            <pc:sldMk cId="1298433661" sldId="298"/>
            <ac:spMk id="5" creationId="{08BC14CE-56F6-B39A-26AF-C14ED3B71B78}"/>
          </ac:spMkLst>
        </pc:spChg>
        <pc:spChg chg="mod">
          <ac:chgData name="martina de maio" userId="d6df4f01-1da2-486c-8323-d9659dea833d" providerId="ADAL" clId="{98C8CD9F-4B9E-4ED3-A78E-51266DE14EAC}" dt="2023-09-11T08:54:00.518" v="7284" actId="20577"/>
          <ac:spMkLst>
            <pc:docMk/>
            <pc:sldMk cId="1298433661" sldId="298"/>
            <ac:spMk id="18" creationId="{0307568F-77FD-0C00-0AD4-A113842C06EC}"/>
          </ac:spMkLst>
        </pc:spChg>
        <pc:spChg chg="mod">
          <ac:chgData name="martina de maio" userId="d6df4f01-1da2-486c-8323-d9659dea833d" providerId="ADAL" clId="{98C8CD9F-4B9E-4ED3-A78E-51266DE14EAC}" dt="2023-09-10T10:47:22.927" v="3658" actId="404"/>
          <ac:spMkLst>
            <pc:docMk/>
            <pc:sldMk cId="1298433661" sldId="298"/>
            <ac:spMk id="19" creationId="{74EEB3DC-1CF6-0A62-CAB5-75C2CC3BF75E}"/>
          </ac:spMkLst>
        </pc:spChg>
        <pc:spChg chg="mod">
          <ac:chgData name="martina de maio" userId="d6df4f01-1da2-486c-8323-d9659dea833d" providerId="ADAL" clId="{98C8CD9F-4B9E-4ED3-A78E-51266DE14EAC}" dt="2023-09-11T08:54:06.721" v="7288" actId="6549"/>
          <ac:spMkLst>
            <pc:docMk/>
            <pc:sldMk cId="1298433661" sldId="298"/>
            <ac:spMk id="20" creationId="{A9D74FAB-8A0F-D35A-E899-0FC394D626C8}"/>
          </ac:spMkLst>
        </pc:spChg>
        <pc:spChg chg="mod">
          <ac:chgData name="martina de maio" userId="d6df4f01-1da2-486c-8323-d9659dea833d" providerId="ADAL" clId="{98C8CD9F-4B9E-4ED3-A78E-51266DE14EAC}" dt="2023-09-10T21:20:45.801" v="5828" actId="6549"/>
          <ac:spMkLst>
            <pc:docMk/>
            <pc:sldMk cId="1298433661" sldId="298"/>
            <ac:spMk id="21" creationId="{F42B8D12-7689-7000-74E6-283CDD48DE25}"/>
          </ac:spMkLst>
        </pc:spChg>
        <pc:picChg chg="add mod">
          <ac:chgData name="martina de maio" userId="d6df4f01-1da2-486c-8323-d9659dea833d" providerId="ADAL" clId="{98C8CD9F-4B9E-4ED3-A78E-51266DE14EAC}" dt="2023-09-10T10:43:55.178" v="3641" actId="14100"/>
          <ac:picMkLst>
            <pc:docMk/>
            <pc:sldMk cId="1298433661" sldId="298"/>
            <ac:picMk id="2" creationId="{AF3DFAC8-4801-DBB6-536A-FB540AFA3420}"/>
          </ac:picMkLst>
        </pc:picChg>
        <pc:picChg chg="add mod">
          <ac:chgData name="martina de maio" userId="d6df4f01-1da2-486c-8323-d9659dea833d" providerId="ADAL" clId="{98C8CD9F-4B9E-4ED3-A78E-51266DE14EAC}" dt="2023-09-10T10:46:44.574" v="3651" actId="14100"/>
          <ac:picMkLst>
            <pc:docMk/>
            <pc:sldMk cId="1298433661" sldId="298"/>
            <ac:picMk id="3" creationId="{4F3CE842-098B-335A-D3AA-9CFF1460E37A}"/>
          </ac:picMkLst>
        </pc:picChg>
        <pc:picChg chg="del">
          <ac:chgData name="martina de maio" userId="d6df4f01-1da2-486c-8323-d9659dea833d" providerId="ADAL" clId="{98C8CD9F-4B9E-4ED3-A78E-51266DE14EAC}" dt="2023-09-10T10:43:48.892" v="3638" actId="478"/>
          <ac:picMkLst>
            <pc:docMk/>
            <pc:sldMk cId="1298433661" sldId="298"/>
            <ac:picMk id="9" creationId="{FBA09DFD-7495-7D31-CA6E-4FD6257E4078}"/>
          </ac:picMkLst>
        </pc:picChg>
        <pc:picChg chg="del">
          <ac:chgData name="martina de maio" userId="d6df4f01-1da2-486c-8323-d9659dea833d" providerId="ADAL" clId="{98C8CD9F-4B9E-4ED3-A78E-51266DE14EAC}" dt="2023-09-10T10:46:34.880" v="3648" actId="478"/>
          <ac:picMkLst>
            <pc:docMk/>
            <pc:sldMk cId="1298433661" sldId="298"/>
            <ac:picMk id="13" creationId="{9F46B80E-0452-2C8C-F058-C2F7C4CEACC6}"/>
          </ac:picMkLst>
        </pc:picChg>
      </pc:sldChg>
      <pc:sldChg chg="addSp delSp modSp mod ord modNotesTx">
        <pc:chgData name="martina de maio" userId="d6df4f01-1da2-486c-8323-d9659dea833d" providerId="ADAL" clId="{98C8CD9F-4B9E-4ED3-A78E-51266DE14EAC}" dt="2023-09-11T13:36:51.830" v="7351"/>
        <pc:sldMkLst>
          <pc:docMk/>
          <pc:sldMk cId="243428973" sldId="299"/>
        </pc:sldMkLst>
        <pc:spChg chg="del mod">
          <ac:chgData name="martina de maio" userId="d6df4f01-1da2-486c-8323-d9659dea833d" providerId="ADAL" clId="{98C8CD9F-4B9E-4ED3-A78E-51266DE14EAC}" dt="2023-09-10T10:53:31.223" v="4096" actId="478"/>
          <ac:spMkLst>
            <pc:docMk/>
            <pc:sldMk cId="243428973" sldId="299"/>
            <ac:spMk id="7" creationId="{7D20ED4B-391F-AA01-A1DD-4B058FDE130D}"/>
          </ac:spMkLst>
        </pc:spChg>
        <pc:spChg chg="del mod">
          <ac:chgData name="martina de maio" userId="d6df4f01-1da2-486c-8323-d9659dea833d" providerId="ADAL" clId="{98C8CD9F-4B9E-4ED3-A78E-51266DE14EAC}" dt="2023-09-10T10:53:30.860" v="4095" actId="478"/>
          <ac:spMkLst>
            <pc:docMk/>
            <pc:sldMk cId="243428973" sldId="299"/>
            <ac:spMk id="8" creationId="{613A9BA1-EC8C-4296-F86F-EB8E5D097A79}"/>
          </ac:spMkLst>
        </pc:spChg>
        <pc:spChg chg="del mod">
          <ac:chgData name="martina de maio" userId="d6df4f01-1da2-486c-8323-d9659dea833d" providerId="ADAL" clId="{98C8CD9F-4B9E-4ED3-A78E-51266DE14EAC}" dt="2023-09-10T10:53:27.354" v="4093" actId="478"/>
          <ac:spMkLst>
            <pc:docMk/>
            <pc:sldMk cId="243428973" sldId="299"/>
            <ac:spMk id="10" creationId="{6A3C28DA-93AE-BABB-B35B-775E5FC1CCCE}"/>
          </ac:spMkLst>
        </pc:spChg>
        <pc:spChg chg="del mod">
          <ac:chgData name="martina de maio" userId="d6df4f01-1da2-486c-8323-d9659dea833d" providerId="ADAL" clId="{98C8CD9F-4B9E-4ED3-A78E-51266DE14EAC}" dt="2023-09-10T10:53:27.354" v="4093" actId="478"/>
          <ac:spMkLst>
            <pc:docMk/>
            <pc:sldMk cId="243428973" sldId="299"/>
            <ac:spMk id="11" creationId="{B8223C29-AD15-6F83-A653-CED73113CDA4}"/>
          </ac:spMkLst>
        </pc:spChg>
        <pc:spChg chg="add del">
          <ac:chgData name="martina de maio" userId="d6df4f01-1da2-486c-8323-d9659dea833d" providerId="ADAL" clId="{98C8CD9F-4B9E-4ED3-A78E-51266DE14EAC}" dt="2023-09-10T10:51:55.709" v="3719" actId="22"/>
          <ac:spMkLst>
            <pc:docMk/>
            <pc:sldMk cId="243428973" sldId="299"/>
            <ac:spMk id="13" creationId="{5E95527E-36C4-53DD-0ED5-84C724C4BDB8}"/>
          </ac:spMkLst>
        </pc:spChg>
        <pc:spChg chg="add mod">
          <ac:chgData name="martina de maio" userId="d6df4f01-1da2-486c-8323-d9659dea833d" providerId="ADAL" clId="{98C8CD9F-4B9E-4ED3-A78E-51266DE14EAC}" dt="2023-09-10T10:54:53.722" v="4110" actId="21"/>
          <ac:spMkLst>
            <pc:docMk/>
            <pc:sldMk cId="243428973" sldId="299"/>
            <ac:spMk id="16" creationId="{2C658162-0C3C-1E3B-7C81-1558800F7FE5}"/>
          </ac:spMkLst>
        </pc:spChg>
        <pc:spChg chg="mod">
          <ac:chgData name="martina de maio" userId="d6df4f01-1da2-486c-8323-d9659dea833d" providerId="ADAL" clId="{98C8CD9F-4B9E-4ED3-A78E-51266DE14EAC}" dt="2023-09-11T08:54:28.416" v="7298" actId="122"/>
          <ac:spMkLst>
            <pc:docMk/>
            <pc:sldMk cId="243428973" sldId="299"/>
            <ac:spMk id="18" creationId="{0307568F-77FD-0C00-0AD4-A113842C06EC}"/>
          </ac:spMkLst>
        </pc:spChg>
        <pc:spChg chg="mod">
          <ac:chgData name="martina de maio" userId="d6df4f01-1da2-486c-8323-d9659dea833d" providerId="ADAL" clId="{98C8CD9F-4B9E-4ED3-A78E-51266DE14EAC}" dt="2023-09-10T10:48:52.839" v="3662" actId="404"/>
          <ac:spMkLst>
            <pc:docMk/>
            <pc:sldMk cId="243428973" sldId="299"/>
            <ac:spMk id="19" creationId="{74EEB3DC-1CF6-0A62-CAB5-75C2CC3BF75E}"/>
          </ac:spMkLst>
        </pc:spChg>
        <pc:spChg chg="mod">
          <ac:chgData name="martina de maio" userId="d6df4f01-1da2-486c-8323-d9659dea833d" providerId="ADAL" clId="{98C8CD9F-4B9E-4ED3-A78E-51266DE14EAC}" dt="2023-09-11T08:54:32.915" v="7299" actId="122"/>
          <ac:spMkLst>
            <pc:docMk/>
            <pc:sldMk cId="243428973" sldId="299"/>
            <ac:spMk id="20" creationId="{A9D74FAB-8A0F-D35A-E899-0FC394D626C8}"/>
          </ac:spMkLst>
        </pc:spChg>
        <pc:picChg chg="add mod modCrop">
          <ac:chgData name="martina de maio" userId="d6df4f01-1da2-486c-8323-d9659dea833d" providerId="ADAL" clId="{98C8CD9F-4B9E-4ED3-A78E-51266DE14EAC}" dt="2023-09-10T10:50:00.479" v="3671" actId="732"/>
          <ac:picMkLst>
            <pc:docMk/>
            <pc:sldMk cId="243428973" sldId="299"/>
            <ac:picMk id="2" creationId="{E6053994-BECA-5942-F0BF-F88B906A2963}"/>
          </ac:picMkLst>
        </pc:picChg>
        <pc:picChg chg="del">
          <ac:chgData name="martina de maio" userId="d6df4f01-1da2-486c-8323-d9659dea833d" providerId="ADAL" clId="{98C8CD9F-4B9E-4ED3-A78E-51266DE14EAC}" dt="2023-09-10T10:49:33.770" v="3663" actId="478"/>
          <ac:picMkLst>
            <pc:docMk/>
            <pc:sldMk cId="243428973" sldId="299"/>
            <ac:picMk id="3" creationId="{E93C5076-E812-1AC3-B3E0-3A04FD137D36}"/>
          </ac:picMkLst>
        </pc:picChg>
        <pc:picChg chg="add mod modCrop">
          <ac:chgData name="martina de maio" userId="d6df4f01-1da2-486c-8323-d9659dea833d" providerId="ADAL" clId="{98C8CD9F-4B9E-4ED3-A78E-51266DE14EAC}" dt="2023-09-10T10:50:10.882" v="3673" actId="14100"/>
          <ac:picMkLst>
            <pc:docMk/>
            <pc:sldMk cId="243428973" sldId="299"/>
            <ac:picMk id="5" creationId="{B69876E5-0E80-0414-BFE4-12F8A96617F6}"/>
          </ac:picMkLst>
        </pc:picChg>
        <pc:picChg chg="del">
          <ac:chgData name="martina de maio" userId="d6df4f01-1da2-486c-8323-d9659dea833d" providerId="ADAL" clId="{98C8CD9F-4B9E-4ED3-A78E-51266DE14EAC}" dt="2023-09-10T10:49:48.206" v="3667" actId="478"/>
          <ac:picMkLst>
            <pc:docMk/>
            <pc:sldMk cId="243428973" sldId="299"/>
            <ac:picMk id="6" creationId="{B523D2C7-A220-22FB-A120-1D0428895E90}"/>
          </ac:picMkLst>
        </pc:picChg>
      </pc:sldChg>
      <pc:sldChg chg="addSp delSp modSp mod ord">
        <pc:chgData name="martina de maio" userId="d6df4f01-1da2-486c-8323-d9659dea833d" providerId="ADAL" clId="{98C8CD9F-4B9E-4ED3-A78E-51266DE14EAC}" dt="2023-09-11T13:36:51.830" v="7351"/>
        <pc:sldMkLst>
          <pc:docMk/>
          <pc:sldMk cId="2066588452" sldId="300"/>
        </pc:sldMkLst>
        <pc:spChg chg="add mod">
          <ac:chgData name="martina de maio" userId="d6df4f01-1da2-486c-8323-d9659dea833d" providerId="ADAL" clId="{98C8CD9F-4B9E-4ED3-A78E-51266DE14EAC}" dt="2023-09-08T12:06:58.410" v="658"/>
          <ac:spMkLst>
            <pc:docMk/>
            <pc:sldMk cId="2066588452" sldId="300"/>
            <ac:spMk id="2" creationId="{C9D44E14-D94C-276E-E720-FBAC02F24A3D}"/>
          </ac:spMkLst>
        </pc:spChg>
        <pc:spChg chg="add mod">
          <ac:chgData name="martina de maio" userId="d6df4f01-1da2-486c-8323-d9659dea833d" providerId="ADAL" clId="{98C8CD9F-4B9E-4ED3-A78E-51266DE14EAC}" dt="2023-09-10T10:55:47.879" v="4151" actId="20577"/>
          <ac:spMkLst>
            <pc:docMk/>
            <pc:sldMk cId="2066588452" sldId="300"/>
            <ac:spMk id="6" creationId="{83CE16A0-CC8F-9F66-D2B0-ECDE55B80BE9}"/>
          </ac:spMkLst>
        </pc:spChg>
        <pc:spChg chg="add mod">
          <ac:chgData name="martina de maio" userId="d6df4f01-1da2-486c-8323-d9659dea833d" providerId="ADAL" clId="{98C8CD9F-4B9E-4ED3-A78E-51266DE14EAC}" dt="2023-09-10T11:04:37.453" v="4237"/>
          <ac:spMkLst>
            <pc:docMk/>
            <pc:sldMk cId="2066588452" sldId="300"/>
            <ac:spMk id="8" creationId="{7988AFDB-2B4A-AE02-BF74-524761397634}"/>
          </ac:spMkLst>
        </pc:spChg>
        <pc:spChg chg="mod">
          <ac:chgData name="martina de maio" userId="d6df4f01-1da2-486c-8323-d9659dea833d" providerId="ADAL" clId="{98C8CD9F-4B9E-4ED3-A78E-51266DE14EAC}" dt="2023-09-11T08:54:50.053" v="7305" actId="14100"/>
          <ac:spMkLst>
            <pc:docMk/>
            <pc:sldMk cId="2066588452" sldId="300"/>
            <ac:spMk id="9" creationId="{CAC1BB44-1C9A-C3D0-848C-AC83A1162785}"/>
          </ac:spMkLst>
        </pc:spChg>
        <pc:spChg chg="del">
          <ac:chgData name="martina de maio" userId="d6df4f01-1da2-486c-8323-d9659dea833d" providerId="ADAL" clId="{98C8CD9F-4B9E-4ED3-A78E-51266DE14EAC}" dt="2023-09-08T12:06:58.112" v="657" actId="478"/>
          <ac:spMkLst>
            <pc:docMk/>
            <pc:sldMk cId="2066588452" sldId="300"/>
            <ac:spMk id="13" creationId="{DF4CF4BA-53CE-222D-20FC-570E5A0627E3}"/>
          </ac:spMkLst>
        </pc:spChg>
        <pc:spChg chg="del">
          <ac:chgData name="martina de maio" userId="d6df4f01-1da2-486c-8323-d9659dea833d" providerId="ADAL" clId="{98C8CD9F-4B9E-4ED3-A78E-51266DE14EAC}" dt="2023-09-10T11:04:37.089" v="4236" actId="478"/>
          <ac:spMkLst>
            <pc:docMk/>
            <pc:sldMk cId="2066588452" sldId="300"/>
            <ac:spMk id="14" creationId="{4172A8E3-ABC7-54A0-BDFE-9A83FC246CCE}"/>
          </ac:spMkLst>
        </pc:spChg>
        <pc:spChg chg="del mod">
          <ac:chgData name="martina de maio" userId="d6df4f01-1da2-486c-8323-d9659dea833d" providerId="ADAL" clId="{98C8CD9F-4B9E-4ED3-A78E-51266DE14EAC}" dt="2023-09-10T10:55:49.121" v="4153"/>
          <ac:spMkLst>
            <pc:docMk/>
            <pc:sldMk cId="2066588452" sldId="300"/>
            <ac:spMk id="21" creationId="{F42B8D12-7689-7000-74E6-283CDD48DE25}"/>
          </ac:spMkLst>
        </pc:spChg>
        <pc:picChg chg="del">
          <ac:chgData name="martina de maio" userId="d6df4f01-1da2-486c-8323-d9659dea833d" providerId="ADAL" clId="{98C8CD9F-4B9E-4ED3-A78E-51266DE14EAC}" dt="2023-09-10T10:55:56.642" v="4154" actId="478"/>
          <ac:picMkLst>
            <pc:docMk/>
            <pc:sldMk cId="2066588452" sldId="300"/>
            <ac:picMk id="5" creationId="{D2347A68-299E-487B-8472-C65618F55F74}"/>
          </ac:picMkLst>
        </pc:picChg>
        <pc:picChg chg="add mod">
          <ac:chgData name="martina de maio" userId="d6df4f01-1da2-486c-8323-d9659dea833d" providerId="ADAL" clId="{98C8CD9F-4B9E-4ED3-A78E-51266DE14EAC}" dt="2023-09-10T10:56:01.492" v="4157" actId="14100"/>
          <ac:picMkLst>
            <pc:docMk/>
            <pc:sldMk cId="2066588452" sldId="300"/>
            <ac:picMk id="7" creationId="{A4E393E8-9D99-B002-4477-DEF266559960}"/>
          </ac:picMkLst>
        </pc:picChg>
      </pc:sldChg>
      <pc:sldChg chg="addSp delSp modSp mod modNotesTx">
        <pc:chgData name="martina de maio" userId="d6df4f01-1da2-486c-8323-d9659dea833d" providerId="ADAL" clId="{98C8CD9F-4B9E-4ED3-A78E-51266DE14EAC}" dt="2023-09-11T13:49:30.966" v="7353"/>
        <pc:sldMkLst>
          <pc:docMk/>
          <pc:sldMk cId="2566200269" sldId="301"/>
        </pc:sldMkLst>
        <pc:spChg chg="mod">
          <ac:chgData name="martina de maio" userId="d6df4f01-1da2-486c-8323-d9659dea833d" providerId="ADAL" clId="{98C8CD9F-4B9E-4ED3-A78E-51266DE14EAC}" dt="2023-09-10T10:58:07.272" v="4166" actId="20577"/>
          <ac:spMkLst>
            <pc:docMk/>
            <pc:sldMk cId="2566200269" sldId="301"/>
            <ac:spMk id="4" creationId="{B0F1FC6F-310C-23D3-E3B3-0C511A0B9A53}"/>
          </ac:spMkLst>
        </pc:spChg>
        <pc:spChg chg="add mod">
          <ac:chgData name="martina de maio" userId="d6df4f01-1da2-486c-8323-d9659dea833d" providerId="ADAL" clId="{98C8CD9F-4B9E-4ED3-A78E-51266DE14EAC}" dt="2023-09-10T11:04:33.320" v="4235"/>
          <ac:spMkLst>
            <pc:docMk/>
            <pc:sldMk cId="2566200269" sldId="301"/>
            <ac:spMk id="9" creationId="{40634066-DFC2-C0C5-444C-4C78D9F09B40}"/>
          </ac:spMkLst>
        </pc:spChg>
        <pc:spChg chg="del">
          <ac:chgData name="martina de maio" userId="d6df4f01-1da2-486c-8323-d9659dea833d" providerId="ADAL" clId="{98C8CD9F-4B9E-4ED3-A78E-51266DE14EAC}" dt="2023-09-10T11:04:33.020" v="4234" actId="478"/>
          <ac:spMkLst>
            <pc:docMk/>
            <pc:sldMk cId="2566200269" sldId="301"/>
            <ac:spMk id="18" creationId="{AF43A05F-F960-6BE5-115B-D1F3A796A0FE}"/>
          </ac:spMkLst>
        </pc:spChg>
        <pc:picChg chg="add mod modCrop">
          <ac:chgData name="martina de maio" userId="d6df4f01-1da2-486c-8323-d9659dea833d" providerId="ADAL" clId="{98C8CD9F-4B9E-4ED3-A78E-51266DE14EAC}" dt="2023-09-10T11:00:30.357" v="4202" actId="732"/>
          <ac:picMkLst>
            <pc:docMk/>
            <pc:sldMk cId="2566200269" sldId="301"/>
            <ac:picMk id="2" creationId="{6D1B2E09-17A5-118C-8135-07603BA5D771}"/>
          </ac:picMkLst>
        </pc:picChg>
        <pc:picChg chg="del">
          <ac:chgData name="martina de maio" userId="d6df4f01-1da2-486c-8323-d9659dea833d" providerId="ADAL" clId="{98C8CD9F-4B9E-4ED3-A78E-51266DE14EAC}" dt="2023-09-10T10:59:06.130" v="4184" actId="478"/>
          <ac:picMkLst>
            <pc:docMk/>
            <pc:sldMk cId="2566200269" sldId="301"/>
            <ac:picMk id="3" creationId="{CFDE6A5C-DFE2-1A85-D449-15C8D858B1E5}"/>
          </ac:picMkLst>
        </pc:picChg>
        <pc:picChg chg="add mod modCrop">
          <ac:chgData name="martina de maio" userId="d6df4f01-1da2-486c-8323-d9659dea833d" providerId="ADAL" clId="{98C8CD9F-4B9E-4ED3-A78E-51266DE14EAC}" dt="2023-09-10T11:02:49.139" v="4218" actId="14100"/>
          <ac:picMkLst>
            <pc:docMk/>
            <pc:sldMk cId="2566200269" sldId="301"/>
            <ac:picMk id="5" creationId="{37DEA911-5BC1-7B7E-AC33-BE7E965E6FE8}"/>
          </ac:picMkLst>
        </pc:picChg>
        <pc:picChg chg="add mod modCrop">
          <ac:chgData name="martina de maio" userId="d6df4f01-1da2-486c-8323-d9659dea833d" providerId="ADAL" clId="{98C8CD9F-4B9E-4ED3-A78E-51266DE14EAC}" dt="2023-09-10T11:02:42.366" v="4217" actId="14100"/>
          <ac:picMkLst>
            <pc:docMk/>
            <pc:sldMk cId="2566200269" sldId="301"/>
            <ac:picMk id="6" creationId="{D03A3F85-9ED9-1726-C993-27D1A20FB609}"/>
          </ac:picMkLst>
        </pc:picChg>
        <pc:picChg chg="del">
          <ac:chgData name="martina de maio" userId="d6df4f01-1da2-486c-8323-d9659dea833d" providerId="ADAL" clId="{98C8CD9F-4B9E-4ED3-A78E-51266DE14EAC}" dt="2023-09-10T10:59:43.882" v="4193" actId="478"/>
          <ac:picMkLst>
            <pc:docMk/>
            <pc:sldMk cId="2566200269" sldId="301"/>
            <ac:picMk id="7" creationId="{70E0202B-CCB2-8917-F7D4-AD98DC6D945A}"/>
          </ac:picMkLst>
        </pc:picChg>
        <pc:picChg chg="add mod modCrop">
          <ac:chgData name="martina de maio" userId="d6df4f01-1da2-486c-8323-d9659dea833d" providerId="ADAL" clId="{98C8CD9F-4B9E-4ED3-A78E-51266DE14EAC}" dt="2023-09-10T11:02:34.796" v="4215" actId="14100"/>
          <ac:picMkLst>
            <pc:docMk/>
            <pc:sldMk cId="2566200269" sldId="301"/>
            <ac:picMk id="8" creationId="{F86A9324-6264-81B7-C53D-14CEEE0A8AD8}"/>
          </ac:picMkLst>
        </pc:picChg>
        <pc:picChg chg="del">
          <ac:chgData name="martina de maio" userId="d6df4f01-1da2-486c-8323-d9659dea833d" providerId="ADAL" clId="{98C8CD9F-4B9E-4ED3-A78E-51266DE14EAC}" dt="2023-09-10T10:59:15.808" v="4187" actId="478"/>
          <ac:picMkLst>
            <pc:docMk/>
            <pc:sldMk cId="2566200269" sldId="301"/>
            <ac:picMk id="13" creationId="{1993AFA8-7EB0-8C2F-F74E-1EC9CA3F4EB9}"/>
          </ac:picMkLst>
        </pc:picChg>
        <pc:picChg chg="del">
          <ac:chgData name="martina de maio" userId="d6df4f01-1da2-486c-8323-d9659dea833d" providerId="ADAL" clId="{98C8CD9F-4B9E-4ED3-A78E-51266DE14EAC}" dt="2023-09-10T10:59:32.170" v="4190" actId="478"/>
          <ac:picMkLst>
            <pc:docMk/>
            <pc:sldMk cId="2566200269" sldId="301"/>
            <ac:picMk id="15" creationId="{E3F9E929-047E-38A3-535F-D670B61F9F38}"/>
          </ac:picMkLst>
        </pc:picChg>
      </pc:sldChg>
      <pc:sldChg chg="addSp delSp modSp mod">
        <pc:chgData name="martina de maio" userId="d6df4f01-1da2-486c-8323-d9659dea833d" providerId="ADAL" clId="{98C8CD9F-4B9E-4ED3-A78E-51266DE14EAC}" dt="2023-09-10T11:04:19.072" v="4231" actId="1076"/>
        <pc:sldMkLst>
          <pc:docMk/>
          <pc:sldMk cId="1448361853" sldId="302"/>
        </pc:sldMkLst>
        <pc:spChg chg="mod">
          <ac:chgData name="martina de maio" userId="d6df4f01-1da2-486c-8323-d9659dea833d" providerId="ADAL" clId="{98C8CD9F-4B9E-4ED3-A78E-51266DE14EAC}" dt="2023-09-10T11:03:44.698" v="4229" actId="20577"/>
          <ac:spMkLst>
            <pc:docMk/>
            <pc:sldMk cId="1448361853" sldId="302"/>
            <ac:spMk id="2" creationId="{FED09273-720E-A951-5551-2C0EC54BC535}"/>
          </ac:spMkLst>
        </pc:spChg>
        <pc:spChg chg="add mod">
          <ac:chgData name="martina de maio" userId="d6df4f01-1da2-486c-8323-d9659dea833d" providerId="ADAL" clId="{98C8CD9F-4B9E-4ED3-A78E-51266DE14EAC}" dt="2023-09-08T12:07:02.739" v="660"/>
          <ac:spMkLst>
            <pc:docMk/>
            <pc:sldMk cId="1448361853" sldId="302"/>
            <ac:spMk id="3" creationId="{6D41EE56-438C-F050-A1B7-66DD59ED5A37}"/>
          </ac:spMkLst>
        </pc:spChg>
        <pc:spChg chg="mod">
          <ac:chgData name="martina de maio" userId="d6df4f01-1da2-486c-8323-d9659dea833d" providerId="ADAL" clId="{98C8CD9F-4B9E-4ED3-A78E-51266DE14EAC}" dt="2023-09-10T11:03:34.133" v="4223"/>
          <ac:spMkLst>
            <pc:docMk/>
            <pc:sldMk cId="1448361853" sldId="302"/>
            <ac:spMk id="4" creationId="{B0F1FC6F-310C-23D3-E3B3-0C511A0B9A53}"/>
          </ac:spMkLst>
        </pc:spChg>
        <pc:spChg chg="del">
          <ac:chgData name="martina de maio" userId="d6df4f01-1da2-486c-8323-d9659dea833d" providerId="ADAL" clId="{98C8CD9F-4B9E-4ED3-A78E-51266DE14EAC}" dt="2023-09-08T12:07:02.445" v="659" actId="478"/>
          <ac:spMkLst>
            <pc:docMk/>
            <pc:sldMk cId="1448361853" sldId="302"/>
            <ac:spMk id="5" creationId="{D008311D-6432-E072-D529-AD6BD38799EB}"/>
          </ac:spMkLst>
        </pc:spChg>
        <pc:spChg chg="mod">
          <ac:chgData name="martina de maio" userId="d6df4f01-1da2-486c-8323-d9659dea833d" providerId="ADAL" clId="{98C8CD9F-4B9E-4ED3-A78E-51266DE14EAC}" dt="2023-09-10T11:04:19.072" v="4231" actId="1076"/>
          <ac:spMkLst>
            <pc:docMk/>
            <pc:sldMk cId="1448361853" sldId="302"/>
            <ac:spMk id="6" creationId="{926B6DF8-3CE3-C093-B199-C8F3E34CA19B}"/>
          </ac:spMkLst>
        </pc:spChg>
      </pc:sldChg>
      <pc:sldChg chg="addSp delSp modSp mod">
        <pc:chgData name="martina de maio" userId="d6df4f01-1da2-486c-8323-d9659dea833d" providerId="ADAL" clId="{98C8CD9F-4B9E-4ED3-A78E-51266DE14EAC}" dt="2023-09-10T11:04:25.426" v="4233"/>
        <pc:sldMkLst>
          <pc:docMk/>
          <pc:sldMk cId="3490345687" sldId="303"/>
        </pc:sldMkLst>
        <pc:spChg chg="add mod">
          <ac:chgData name="martina de maio" userId="d6df4f01-1da2-486c-8323-d9659dea833d" providerId="ADAL" clId="{98C8CD9F-4B9E-4ED3-A78E-51266DE14EAC}" dt="2023-09-08T12:07:05.718" v="662"/>
          <ac:spMkLst>
            <pc:docMk/>
            <pc:sldMk cId="3490345687" sldId="303"/>
            <ac:spMk id="2" creationId="{FD998DDB-30A0-6797-4DBB-933B7A25F130}"/>
          </ac:spMkLst>
        </pc:spChg>
        <pc:spChg chg="add mod">
          <ac:chgData name="martina de maio" userId="d6df4f01-1da2-486c-8323-d9659dea833d" providerId="ADAL" clId="{98C8CD9F-4B9E-4ED3-A78E-51266DE14EAC}" dt="2023-09-10T11:04:25.426" v="4233"/>
          <ac:spMkLst>
            <pc:docMk/>
            <pc:sldMk cId="3490345687" sldId="303"/>
            <ac:spMk id="4" creationId="{E15064CD-E404-1446-B8C4-7A344F4B14C5}"/>
          </ac:spMkLst>
        </pc:spChg>
        <pc:spChg chg="del">
          <ac:chgData name="martina de maio" userId="d6df4f01-1da2-486c-8323-d9659dea833d" providerId="ADAL" clId="{98C8CD9F-4B9E-4ED3-A78E-51266DE14EAC}" dt="2023-09-08T12:07:05.480" v="661" actId="478"/>
          <ac:spMkLst>
            <pc:docMk/>
            <pc:sldMk cId="3490345687" sldId="303"/>
            <ac:spMk id="5" creationId="{E2A98FA1-392F-CE8E-38B8-BED1829BE51F}"/>
          </ac:spMkLst>
        </pc:spChg>
        <pc:spChg chg="del">
          <ac:chgData name="martina de maio" userId="d6df4f01-1da2-486c-8323-d9659dea833d" providerId="ADAL" clId="{98C8CD9F-4B9E-4ED3-A78E-51266DE14EAC}" dt="2023-09-10T11:04:25.072" v="4232" actId="478"/>
          <ac:spMkLst>
            <pc:docMk/>
            <pc:sldMk cId="3490345687" sldId="303"/>
            <ac:spMk id="6" creationId="{7A33F35A-3677-63E9-1487-C204B4D016E6}"/>
          </ac:spMkLst>
        </pc:spChg>
      </pc:sldChg>
      <pc:sldChg chg="addSp delSp modSp add mod delAnim modAnim">
        <pc:chgData name="martina de maio" userId="d6df4f01-1da2-486c-8323-d9659dea833d" providerId="ADAL" clId="{98C8CD9F-4B9E-4ED3-A78E-51266DE14EAC}" dt="2023-09-10T20:47:38.695" v="5784"/>
        <pc:sldMkLst>
          <pc:docMk/>
          <pc:sldMk cId="96448972" sldId="304"/>
        </pc:sldMkLst>
        <pc:spChg chg="mod">
          <ac:chgData name="martina de maio" userId="d6df4f01-1da2-486c-8323-d9659dea833d" providerId="ADAL" clId="{98C8CD9F-4B9E-4ED3-A78E-51266DE14EAC}" dt="2023-09-10T20:06:38.510" v="5674" actId="404"/>
          <ac:spMkLst>
            <pc:docMk/>
            <pc:sldMk cId="96448972" sldId="304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10T18:28:13.479" v="5204" actId="1076"/>
          <ac:spMkLst>
            <pc:docMk/>
            <pc:sldMk cId="96448972" sldId="304"/>
            <ac:spMk id="3" creationId="{2573A9D2-6289-8874-2BF5-72F2F6FC3313}"/>
          </ac:spMkLst>
        </pc:spChg>
        <pc:spChg chg="del">
          <ac:chgData name="martina de maio" userId="d6df4f01-1da2-486c-8323-d9659dea833d" providerId="ADAL" clId="{98C8CD9F-4B9E-4ED3-A78E-51266DE14EAC}" dt="2023-09-08T11:38:42.899" v="268" actId="478"/>
          <ac:spMkLst>
            <pc:docMk/>
            <pc:sldMk cId="96448972" sldId="304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10T20:47:38.695" v="5784"/>
          <ac:spMkLst>
            <pc:docMk/>
            <pc:sldMk cId="96448972" sldId="304"/>
            <ac:spMk id="6" creationId="{C94B47E7-4E03-8029-4CE1-3D597594EB4B}"/>
          </ac:spMkLst>
        </pc:spChg>
        <pc:spChg chg="del">
          <ac:chgData name="martina de maio" userId="d6df4f01-1da2-486c-8323-d9659dea833d" providerId="ADAL" clId="{98C8CD9F-4B9E-4ED3-A78E-51266DE14EAC}" dt="2023-09-08T11:38:47.093" v="269" actId="478"/>
          <ac:spMkLst>
            <pc:docMk/>
            <pc:sldMk cId="96448972" sldId="304"/>
            <ac:spMk id="25" creationId="{DFEE5677-84C0-D3F7-63D6-F3C7FDDC9798}"/>
          </ac:spMkLst>
        </pc:spChg>
        <pc:spChg chg="del">
          <ac:chgData name="martina de maio" userId="d6df4f01-1da2-486c-8323-d9659dea833d" providerId="ADAL" clId="{98C8CD9F-4B9E-4ED3-A78E-51266DE14EAC}" dt="2023-09-08T11:38:47.093" v="269" actId="478"/>
          <ac:spMkLst>
            <pc:docMk/>
            <pc:sldMk cId="96448972" sldId="304"/>
            <ac:spMk id="27" creationId="{FC4F707E-06EE-4179-1BEB-38F4FD4940F7}"/>
          </ac:spMkLst>
        </pc:spChg>
        <pc:spChg chg="del">
          <ac:chgData name="martina de maio" userId="d6df4f01-1da2-486c-8323-d9659dea833d" providerId="ADAL" clId="{98C8CD9F-4B9E-4ED3-A78E-51266DE14EAC}" dt="2023-09-10T20:47:38.031" v="5783" actId="478"/>
          <ac:spMkLst>
            <pc:docMk/>
            <pc:sldMk cId="96448972" sldId="304"/>
            <ac:spMk id="46" creationId="{451699AC-4FE7-AD21-6CE0-BC65F64294E3}"/>
          </ac:spMkLst>
        </pc:spChg>
        <pc:grpChg chg="del">
          <ac:chgData name="martina de maio" userId="d6df4f01-1da2-486c-8323-d9659dea833d" providerId="ADAL" clId="{98C8CD9F-4B9E-4ED3-A78E-51266DE14EAC}" dt="2023-09-08T11:38:47.093" v="269" actId="478"/>
          <ac:grpSpMkLst>
            <pc:docMk/>
            <pc:sldMk cId="96448972" sldId="304"/>
            <ac:grpSpMk id="41" creationId="{B013AC2D-250F-2F47-C274-B0001933144F}"/>
          </ac:grpSpMkLst>
        </pc:grpChg>
        <pc:grpChg chg="del">
          <ac:chgData name="martina de maio" userId="d6df4f01-1da2-486c-8323-d9659dea833d" providerId="ADAL" clId="{98C8CD9F-4B9E-4ED3-A78E-51266DE14EAC}" dt="2023-09-08T11:38:47.093" v="269" actId="478"/>
          <ac:grpSpMkLst>
            <pc:docMk/>
            <pc:sldMk cId="96448972" sldId="304"/>
            <ac:grpSpMk id="42" creationId="{67635F77-9079-53E6-7EAB-9D6CDCB9AB55}"/>
          </ac:grpSpMkLst>
        </pc:grpChg>
        <pc:grpChg chg="del">
          <ac:chgData name="martina de maio" userId="d6df4f01-1da2-486c-8323-d9659dea833d" providerId="ADAL" clId="{98C8CD9F-4B9E-4ED3-A78E-51266DE14EAC}" dt="2023-09-08T11:38:47.093" v="269" actId="478"/>
          <ac:grpSpMkLst>
            <pc:docMk/>
            <pc:sldMk cId="96448972" sldId="304"/>
            <ac:grpSpMk id="43" creationId="{9ACBA152-661D-9CA4-17D9-5A2A05EF5D6E}"/>
          </ac:grpSpMkLst>
        </pc:grpChg>
        <pc:graphicFrameChg chg="add del mod modGraphic">
          <ac:chgData name="martina de maio" userId="d6df4f01-1da2-486c-8323-d9659dea833d" providerId="ADAL" clId="{98C8CD9F-4B9E-4ED3-A78E-51266DE14EAC}" dt="2023-09-10T18:23:43.591" v="4849" actId="478"/>
          <ac:graphicFrameMkLst>
            <pc:docMk/>
            <pc:sldMk cId="96448972" sldId="304"/>
            <ac:graphicFrameMk id="5" creationId="{B133C20D-A403-4A13-094E-9059AD9FDF60}"/>
          </ac:graphicFrameMkLst>
        </pc:graphicFrameChg>
        <pc:graphicFrameChg chg="del">
          <ac:chgData name="martina de maio" userId="d6df4f01-1da2-486c-8323-d9659dea833d" providerId="ADAL" clId="{98C8CD9F-4B9E-4ED3-A78E-51266DE14EAC}" dt="2023-09-08T11:39:05.413" v="273" actId="478"/>
          <ac:graphicFrameMkLst>
            <pc:docMk/>
            <pc:sldMk cId="96448972" sldId="304"/>
            <ac:graphicFrameMk id="40" creationId="{5D3CE507-1F24-3CD8-5D4A-BBAF3F708A9D}"/>
          </ac:graphicFrameMkLst>
        </pc:graphicFrameChg>
        <pc:picChg chg="add mod modCrop">
          <ac:chgData name="martina de maio" userId="d6df4f01-1da2-486c-8323-d9659dea833d" providerId="ADAL" clId="{98C8CD9F-4B9E-4ED3-A78E-51266DE14EAC}" dt="2023-09-10T18:28:10.722" v="5203" actId="1076"/>
          <ac:picMkLst>
            <pc:docMk/>
            <pc:sldMk cId="96448972" sldId="304"/>
            <ac:picMk id="4" creationId="{F56B72A1-80FA-3019-B400-D3078F48EBE0}"/>
          </ac:picMkLst>
        </pc:picChg>
        <pc:cxnChg chg="del mod">
          <ac:chgData name="martina de maio" userId="d6df4f01-1da2-486c-8323-d9659dea833d" providerId="ADAL" clId="{98C8CD9F-4B9E-4ED3-A78E-51266DE14EAC}" dt="2023-09-08T11:38:47.093" v="269" actId="478"/>
          <ac:cxnSpMkLst>
            <pc:docMk/>
            <pc:sldMk cId="96448972" sldId="304"/>
            <ac:cxnSpMk id="32" creationId="{72341117-2323-0D0E-6161-C434411A71FE}"/>
          </ac:cxnSpMkLst>
        </pc:cxnChg>
        <pc:cxnChg chg="del mod">
          <ac:chgData name="martina de maio" userId="d6df4f01-1da2-486c-8323-d9659dea833d" providerId="ADAL" clId="{98C8CD9F-4B9E-4ED3-A78E-51266DE14EAC}" dt="2023-09-08T11:38:47.093" v="269" actId="478"/>
          <ac:cxnSpMkLst>
            <pc:docMk/>
            <pc:sldMk cId="96448972" sldId="304"/>
            <ac:cxnSpMk id="33" creationId="{F14A507A-123E-2C8C-491C-0F5F9527FDFE}"/>
          </ac:cxnSpMkLst>
        </pc:cxnChg>
        <pc:cxnChg chg="del">
          <ac:chgData name="martina de maio" userId="d6df4f01-1da2-486c-8323-d9659dea833d" providerId="ADAL" clId="{98C8CD9F-4B9E-4ED3-A78E-51266DE14EAC}" dt="2023-09-08T11:38:47.093" v="269" actId="478"/>
          <ac:cxnSpMkLst>
            <pc:docMk/>
            <pc:sldMk cId="96448972" sldId="304"/>
            <ac:cxnSpMk id="37" creationId="{187348E4-B872-B675-345F-F828F5AFD974}"/>
          </ac:cxnSpMkLst>
        </pc:cxnChg>
        <pc:cxnChg chg="del">
          <ac:chgData name="martina de maio" userId="d6df4f01-1da2-486c-8323-d9659dea833d" providerId="ADAL" clId="{98C8CD9F-4B9E-4ED3-A78E-51266DE14EAC}" dt="2023-09-08T11:38:47.093" v="269" actId="478"/>
          <ac:cxnSpMkLst>
            <pc:docMk/>
            <pc:sldMk cId="96448972" sldId="304"/>
            <ac:cxnSpMk id="38" creationId="{8E26FA63-1C2E-DE7C-221F-69CD0D6FAE5D}"/>
          </ac:cxnSpMkLst>
        </pc:cxnChg>
      </pc:sldChg>
      <pc:sldChg chg="addSp delSp modSp add mod modNotesTx">
        <pc:chgData name="martina de maio" userId="d6df4f01-1da2-486c-8323-d9659dea833d" providerId="ADAL" clId="{98C8CD9F-4B9E-4ED3-A78E-51266DE14EAC}" dt="2023-09-11T07:24:33.803" v="6299"/>
        <pc:sldMkLst>
          <pc:docMk/>
          <pc:sldMk cId="4038190271" sldId="305"/>
        </pc:sldMkLst>
        <pc:spChg chg="mod">
          <ac:chgData name="martina de maio" userId="d6df4f01-1da2-486c-8323-d9659dea833d" providerId="ADAL" clId="{98C8CD9F-4B9E-4ED3-A78E-51266DE14EAC}" dt="2023-09-10T20:08:01.827" v="5698" actId="404"/>
          <ac:spMkLst>
            <pc:docMk/>
            <pc:sldMk cId="4038190271" sldId="305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0T21:07:33.129" v="5820" actId="20577"/>
          <ac:spMkLst>
            <pc:docMk/>
            <pc:sldMk cId="4038190271" sldId="305"/>
            <ac:spMk id="3" creationId="{80600F49-8C4E-D679-495C-7CF5C2325D37}"/>
          </ac:spMkLst>
        </pc:spChg>
        <pc:spChg chg="add del">
          <ac:chgData name="martina de maio" userId="d6df4f01-1da2-486c-8323-d9659dea833d" providerId="ADAL" clId="{98C8CD9F-4B9E-4ED3-A78E-51266DE14EAC}" dt="2023-09-09T16:06:23.407" v="1890"/>
          <ac:spMkLst>
            <pc:docMk/>
            <pc:sldMk cId="4038190271" sldId="305"/>
            <ac:spMk id="5" creationId="{719D2C53-92F8-751C-D03A-21CD145BAA02}"/>
          </ac:spMkLst>
        </pc:spChg>
        <pc:spChg chg="add del">
          <ac:chgData name="martina de maio" userId="d6df4f01-1da2-486c-8323-d9659dea833d" providerId="ADAL" clId="{98C8CD9F-4B9E-4ED3-A78E-51266DE14EAC}" dt="2023-09-09T16:06:29.288" v="1892"/>
          <ac:spMkLst>
            <pc:docMk/>
            <pc:sldMk cId="4038190271" sldId="305"/>
            <ac:spMk id="7" creationId="{813A79F0-8A5E-BADE-BB72-DE6ACB794E0B}"/>
          </ac:spMkLst>
        </pc:spChg>
      </pc:sldChg>
      <pc:sldChg chg="new del">
        <pc:chgData name="martina de maio" userId="d6df4f01-1da2-486c-8323-d9659dea833d" providerId="ADAL" clId="{98C8CD9F-4B9E-4ED3-A78E-51266DE14EAC}" dt="2023-09-08T15:01:06.881" v="1371" actId="680"/>
        <pc:sldMkLst>
          <pc:docMk/>
          <pc:sldMk cId="1024205978" sldId="306"/>
        </pc:sldMkLst>
      </pc:sldChg>
      <pc:sldChg chg="addSp delSp modSp add mod">
        <pc:chgData name="martina de maio" userId="d6df4f01-1da2-486c-8323-d9659dea833d" providerId="ADAL" clId="{98C8CD9F-4B9E-4ED3-A78E-51266DE14EAC}" dt="2023-09-10T20:07:35.379" v="5693" actId="404"/>
        <pc:sldMkLst>
          <pc:docMk/>
          <pc:sldMk cId="3012163908" sldId="306"/>
        </pc:sldMkLst>
        <pc:spChg chg="del">
          <ac:chgData name="martina de maio" userId="d6df4f01-1da2-486c-8323-d9659dea833d" providerId="ADAL" clId="{98C8CD9F-4B9E-4ED3-A78E-51266DE14EAC}" dt="2023-09-08T15:01:29.123" v="1379" actId="478"/>
          <ac:spMkLst>
            <pc:docMk/>
            <pc:sldMk cId="3012163908" sldId="306"/>
            <ac:spMk id="2" creationId="{8733D444-C3B8-0D74-DEBA-0924DF22444A}"/>
          </ac:spMkLst>
        </pc:spChg>
        <pc:spChg chg="del">
          <ac:chgData name="martina de maio" userId="d6df4f01-1da2-486c-8323-d9659dea833d" providerId="ADAL" clId="{98C8CD9F-4B9E-4ED3-A78E-51266DE14EAC}" dt="2023-09-08T15:01:29.123" v="1379" actId="478"/>
          <ac:spMkLst>
            <pc:docMk/>
            <pc:sldMk cId="3012163908" sldId="306"/>
            <ac:spMk id="3" creationId="{8FA7BC13-AA9F-E473-51FB-3E3E4DABF2E8}"/>
          </ac:spMkLst>
        </pc:spChg>
        <pc:spChg chg="add del mod">
          <ac:chgData name="martina de maio" userId="d6df4f01-1da2-486c-8323-d9659dea833d" providerId="ADAL" clId="{98C8CD9F-4B9E-4ED3-A78E-51266DE14EAC}" dt="2023-09-08T15:01:43.250" v="1380" actId="478"/>
          <ac:spMkLst>
            <pc:docMk/>
            <pc:sldMk cId="3012163908" sldId="306"/>
            <ac:spMk id="7" creationId="{DB1DF9A4-2453-C3A8-372F-C49D1152C487}"/>
          </ac:spMkLst>
        </pc:spChg>
        <pc:spChg chg="add del mod">
          <ac:chgData name="martina de maio" userId="d6df4f01-1da2-486c-8323-d9659dea833d" providerId="ADAL" clId="{98C8CD9F-4B9E-4ED3-A78E-51266DE14EAC}" dt="2023-09-08T15:01:48.724" v="1382"/>
          <ac:spMkLst>
            <pc:docMk/>
            <pc:sldMk cId="3012163908" sldId="306"/>
            <ac:spMk id="8" creationId="{817E3EE0-7557-3C5F-8A09-1FADFD0C306E}"/>
          </ac:spMkLst>
        </pc:spChg>
        <pc:spChg chg="del">
          <ac:chgData name="martina de maio" userId="d6df4f01-1da2-486c-8323-d9659dea833d" providerId="ADAL" clId="{98C8CD9F-4B9E-4ED3-A78E-51266DE14EAC}" dt="2023-09-08T15:01:29.123" v="1379" actId="478"/>
          <ac:spMkLst>
            <pc:docMk/>
            <pc:sldMk cId="3012163908" sldId="306"/>
            <ac:spMk id="11" creationId="{8EC7A003-86FC-E7B0-2253-040723D7FB24}"/>
          </ac:spMkLst>
        </pc:spChg>
        <pc:spChg chg="add del mod">
          <ac:chgData name="martina de maio" userId="d6df4f01-1da2-486c-8323-d9659dea833d" providerId="ADAL" clId="{98C8CD9F-4B9E-4ED3-A78E-51266DE14EAC}" dt="2023-09-08T15:01:48.724" v="1382"/>
          <ac:spMkLst>
            <pc:docMk/>
            <pc:sldMk cId="3012163908" sldId="306"/>
            <ac:spMk id="15" creationId="{972F489F-30D0-462E-2DF1-E0835BDE73FA}"/>
          </ac:spMkLst>
        </pc:spChg>
        <pc:spChg chg="add del mod">
          <ac:chgData name="martina de maio" userId="d6df4f01-1da2-486c-8323-d9659dea833d" providerId="ADAL" clId="{98C8CD9F-4B9E-4ED3-A78E-51266DE14EAC}" dt="2023-09-08T15:01:48.724" v="1382"/>
          <ac:spMkLst>
            <pc:docMk/>
            <pc:sldMk cId="3012163908" sldId="306"/>
            <ac:spMk id="16" creationId="{D75C6BFF-6018-3478-C788-FF29417AF327}"/>
          </ac:spMkLst>
        </pc:spChg>
        <pc:spChg chg="add del mod">
          <ac:chgData name="martina de maio" userId="d6df4f01-1da2-486c-8323-d9659dea833d" providerId="ADAL" clId="{98C8CD9F-4B9E-4ED3-A78E-51266DE14EAC}" dt="2023-09-08T15:01:48.724" v="1382"/>
          <ac:spMkLst>
            <pc:docMk/>
            <pc:sldMk cId="3012163908" sldId="306"/>
            <ac:spMk id="17" creationId="{97A4CB50-5CBC-2D64-0310-BFBF029E1F50}"/>
          </ac:spMkLst>
        </pc:spChg>
        <pc:spChg chg="add del mod">
          <ac:chgData name="martina de maio" userId="d6df4f01-1da2-486c-8323-d9659dea833d" providerId="ADAL" clId="{98C8CD9F-4B9E-4ED3-A78E-51266DE14EAC}" dt="2023-09-08T15:01:48.724" v="1382"/>
          <ac:spMkLst>
            <pc:docMk/>
            <pc:sldMk cId="3012163908" sldId="306"/>
            <ac:spMk id="18" creationId="{BED5F631-96CA-C2B8-309B-A582F80F3DCC}"/>
          </ac:spMkLst>
        </pc:spChg>
        <pc:spChg chg="add del mod">
          <ac:chgData name="martina de maio" userId="d6df4f01-1da2-486c-8323-d9659dea833d" providerId="ADAL" clId="{98C8CD9F-4B9E-4ED3-A78E-51266DE14EAC}" dt="2023-09-08T15:02:41.351" v="1391" actId="478"/>
          <ac:spMkLst>
            <pc:docMk/>
            <pc:sldMk cId="3012163908" sldId="306"/>
            <ac:spMk id="20" creationId="{CE375DB5-AB80-990C-E536-F690BF19CA4A}"/>
          </ac:spMkLst>
        </pc:spChg>
        <pc:spChg chg="add del mod">
          <ac:chgData name="martina de maio" userId="d6df4f01-1da2-486c-8323-d9659dea833d" providerId="ADAL" clId="{98C8CD9F-4B9E-4ED3-A78E-51266DE14EAC}" dt="2023-09-08T15:02:37.881" v="1390" actId="478"/>
          <ac:spMkLst>
            <pc:docMk/>
            <pc:sldMk cId="3012163908" sldId="306"/>
            <ac:spMk id="21" creationId="{B2FA6996-D317-142D-5439-415539B088E2}"/>
          </ac:spMkLst>
        </pc:spChg>
        <pc:spChg chg="add mod">
          <ac:chgData name="martina de maio" userId="d6df4f01-1da2-486c-8323-d9659dea833d" providerId="ADAL" clId="{98C8CD9F-4B9E-4ED3-A78E-51266DE14EAC}" dt="2023-09-08T15:04:09.279" v="1395" actId="1076"/>
          <ac:spMkLst>
            <pc:docMk/>
            <pc:sldMk cId="3012163908" sldId="306"/>
            <ac:spMk id="22" creationId="{430CCF47-4F73-E7C4-FB66-5D32AA12ECD1}"/>
          </ac:spMkLst>
        </pc:spChg>
        <pc:spChg chg="add mod">
          <ac:chgData name="martina de maio" userId="d6df4f01-1da2-486c-8323-d9659dea833d" providerId="ADAL" clId="{98C8CD9F-4B9E-4ED3-A78E-51266DE14EAC}" dt="2023-09-10T20:07:35.379" v="5693" actId="404"/>
          <ac:spMkLst>
            <pc:docMk/>
            <pc:sldMk cId="3012163908" sldId="306"/>
            <ac:spMk id="23" creationId="{E50CE864-7290-26D0-7BB4-E1779A58CEB6}"/>
          </ac:spMkLst>
        </pc:spChg>
        <pc:spChg chg="add mod">
          <ac:chgData name="martina de maio" userId="d6df4f01-1da2-486c-8323-d9659dea833d" providerId="ADAL" clId="{98C8CD9F-4B9E-4ED3-A78E-51266DE14EAC}" dt="2023-09-08T15:02:45.242" v="1392"/>
          <ac:spMkLst>
            <pc:docMk/>
            <pc:sldMk cId="3012163908" sldId="306"/>
            <ac:spMk id="25" creationId="{781CE42F-84AF-B29A-4734-DF489A6762A0}"/>
          </ac:spMkLst>
        </pc:spChg>
        <pc:spChg chg="add mod">
          <ac:chgData name="martina de maio" userId="d6df4f01-1da2-486c-8323-d9659dea833d" providerId="ADAL" clId="{98C8CD9F-4B9E-4ED3-A78E-51266DE14EAC}" dt="2023-09-08T15:02:48.704" v="1393"/>
          <ac:spMkLst>
            <pc:docMk/>
            <pc:sldMk cId="3012163908" sldId="306"/>
            <ac:spMk id="26" creationId="{A9E80BDB-B452-7F79-D5B1-F420D562A199}"/>
          </ac:spMkLst>
        </pc:spChg>
        <pc:grpChg chg="del">
          <ac:chgData name="martina de maio" userId="d6df4f01-1da2-486c-8323-d9659dea833d" providerId="ADAL" clId="{98C8CD9F-4B9E-4ED3-A78E-51266DE14EAC}" dt="2023-09-08T15:01:29.123" v="1379" actId="478"/>
          <ac:grpSpMkLst>
            <pc:docMk/>
            <pc:sldMk cId="3012163908" sldId="306"/>
            <ac:grpSpMk id="13" creationId="{9F54569E-119A-D0DA-9D53-9213FFC296F4}"/>
          </ac:grpSpMkLst>
        </pc:grpChg>
        <pc:picChg chg="del">
          <ac:chgData name="martina de maio" userId="d6df4f01-1da2-486c-8323-d9659dea833d" providerId="ADAL" clId="{98C8CD9F-4B9E-4ED3-A78E-51266DE14EAC}" dt="2023-09-08T15:01:29.123" v="1379" actId="478"/>
          <ac:picMkLst>
            <pc:docMk/>
            <pc:sldMk cId="3012163908" sldId="306"/>
            <ac:picMk id="4" creationId="{AD2C8D09-EB6C-EB06-C6AE-9EEC7104500A}"/>
          </ac:picMkLst>
        </pc:picChg>
        <pc:picChg chg="del">
          <ac:chgData name="martina de maio" userId="d6df4f01-1da2-486c-8323-d9659dea833d" providerId="ADAL" clId="{98C8CD9F-4B9E-4ED3-A78E-51266DE14EAC}" dt="2023-09-08T15:01:29.123" v="1379" actId="478"/>
          <ac:picMkLst>
            <pc:docMk/>
            <pc:sldMk cId="3012163908" sldId="306"/>
            <ac:picMk id="5" creationId="{4B76B4AA-09DE-FFE6-551D-2D9C926D1431}"/>
          </ac:picMkLst>
        </pc:picChg>
        <pc:picChg chg="add del mod">
          <ac:chgData name="martina de maio" userId="d6df4f01-1da2-486c-8323-d9659dea833d" providerId="ADAL" clId="{98C8CD9F-4B9E-4ED3-A78E-51266DE14EAC}" dt="2023-09-08T15:01:48.724" v="1382"/>
          <ac:picMkLst>
            <pc:docMk/>
            <pc:sldMk cId="3012163908" sldId="306"/>
            <ac:picMk id="10" creationId="{AA450EBD-8566-13DD-F65B-7C49EAE89E2C}"/>
          </ac:picMkLst>
        </pc:picChg>
        <pc:picChg chg="add del mod">
          <ac:chgData name="martina de maio" userId="d6df4f01-1da2-486c-8323-d9659dea833d" providerId="ADAL" clId="{98C8CD9F-4B9E-4ED3-A78E-51266DE14EAC}" dt="2023-09-08T15:01:48.724" v="1382"/>
          <ac:picMkLst>
            <pc:docMk/>
            <pc:sldMk cId="3012163908" sldId="306"/>
            <ac:picMk id="14" creationId="{90E79F81-2959-1CC8-EECA-787CD28AA123}"/>
          </ac:picMkLst>
        </pc:picChg>
        <pc:picChg chg="add del mod">
          <ac:chgData name="martina de maio" userId="d6df4f01-1da2-486c-8323-d9659dea833d" providerId="ADAL" clId="{98C8CD9F-4B9E-4ED3-A78E-51266DE14EAC}" dt="2023-09-08T15:01:48.724" v="1382"/>
          <ac:picMkLst>
            <pc:docMk/>
            <pc:sldMk cId="3012163908" sldId="306"/>
            <ac:picMk id="19" creationId="{8D0D7CAD-BB48-EE55-CCFA-68570A6C88CD}"/>
          </ac:picMkLst>
        </pc:picChg>
        <pc:picChg chg="add mod">
          <ac:chgData name="martina de maio" userId="d6df4f01-1da2-486c-8323-d9659dea833d" providerId="ADAL" clId="{98C8CD9F-4B9E-4ED3-A78E-51266DE14EAC}" dt="2023-09-08T15:02:33.550" v="1389" actId="1076"/>
          <ac:picMkLst>
            <pc:docMk/>
            <pc:sldMk cId="3012163908" sldId="306"/>
            <ac:picMk id="24" creationId="{1E97F44F-A537-75FB-9F0C-181DAA7209E0}"/>
          </ac:picMkLst>
        </pc:picChg>
      </pc:sldChg>
      <pc:sldChg chg="new del setBg">
        <pc:chgData name="martina de maio" userId="d6df4f01-1da2-486c-8323-d9659dea833d" providerId="ADAL" clId="{98C8CD9F-4B9E-4ED3-A78E-51266DE14EAC}" dt="2023-09-08T15:01:18.561" v="1377" actId="680"/>
        <pc:sldMkLst>
          <pc:docMk/>
          <pc:sldMk cId="3056425748" sldId="306"/>
        </pc:sldMkLst>
      </pc:sldChg>
      <pc:sldChg chg="addSp delSp modSp add mod modAnim modNotesTx">
        <pc:chgData name="martina de maio" userId="d6df4f01-1da2-486c-8323-d9659dea833d" providerId="ADAL" clId="{98C8CD9F-4B9E-4ED3-A78E-51266DE14EAC}" dt="2023-09-11T06:22:10.841" v="6298"/>
        <pc:sldMkLst>
          <pc:docMk/>
          <pc:sldMk cId="409096321" sldId="307"/>
        </pc:sldMkLst>
        <pc:spChg chg="add mod">
          <ac:chgData name="martina de maio" userId="d6df4f01-1da2-486c-8323-d9659dea833d" providerId="ADAL" clId="{98C8CD9F-4B9E-4ED3-A78E-51266DE14EAC}" dt="2023-09-10T21:35:16.327" v="5880" actId="1076"/>
          <ac:spMkLst>
            <pc:docMk/>
            <pc:sldMk cId="409096321" sldId="307"/>
            <ac:spMk id="3" creationId="{DC2CEA53-9E1D-7699-FA3A-ECD4C7C7186F}"/>
          </ac:spMkLst>
        </pc:spChg>
        <pc:spChg chg="add del mod">
          <ac:chgData name="martina de maio" userId="d6df4f01-1da2-486c-8323-d9659dea833d" providerId="ADAL" clId="{98C8CD9F-4B9E-4ED3-A78E-51266DE14EAC}" dt="2023-09-08T15:05:12.942" v="1408" actId="478"/>
          <ac:spMkLst>
            <pc:docMk/>
            <pc:sldMk cId="409096321" sldId="307"/>
            <ac:spMk id="3" creationId="{E5CB01AA-DE31-5AB5-7783-3691E8E8260E}"/>
          </ac:spMkLst>
        </pc:spChg>
        <pc:spChg chg="add mod">
          <ac:chgData name="martina de maio" userId="d6df4f01-1da2-486c-8323-d9659dea833d" providerId="ADAL" clId="{98C8CD9F-4B9E-4ED3-A78E-51266DE14EAC}" dt="2023-09-09T10:42:29.761" v="1727" actId="404"/>
          <ac:spMkLst>
            <pc:docMk/>
            <pc:sldMk cId="409096321" sldId="307"/>
            <ac:spMk id="7" creationId="{666FB25B-FD72-FD68-90CF-C50D4F0D9148}"/>
          </ac:spMkLst>
        </pc:spChg>
        <pc:spChg chg="add mod">
          <ac:chgData name="martina de maio" userId="d6df4f01-1da2-486c-8323-d9659dea833d" providerId="ADAL" clId="{98C8CD9F-4B9E-4ED3-A78E-51266DE14EAC}" dt="2023-09-10T19:12:42.727" v="5337" actId="13926"/>
          <ac:spMkLst>
            <pc:docMk/>
            <pc:sldMk cId="409096321" sldId="307"/>
            <ac:spMk id="9" creationId="{D63F2495-8BA6-28E0-FE15-2D6B0533D97C}"/>
          </ac:spMkLst>
        </pc:spChg>
        <pc:spChg chg="add mod">
          <ac:chgData name="martina de maio" userId="d6df4f01-1da2-486c-8323-d9659dea833d" providerId="ADAL" clId="{98C8CD9F-4B9E-4ED3-A78E-51266DE14EAC}" dt="2023-09-10T21:34:26.664" v="5875" actId="14100"/>
          <ac:spMkLst>
            <pc:docMk/>
            <pc:sldMk cId="409096321" sldId="307"/>
            <ac:spMk id="11" creationId="{2A46CA95-C53C-9282-3A2A-2F3D67222916}"/>
          </ac:spMkLst>
        </pc:spChg>
        <pc:spChg chg="del">
          <ac:chgData name="martina de maio" userId="d6df4f01-1da2-486c-8323-d9659dea833d" providerId="ADAL" clId="{98C8CD9F-4B9E-4ED3-A78E-51266DE14EAC}" dt="2023-09-08T15:05:10.356" v="1407" actId="478"/>
          <ac:spMkLst>
            <pc:docMk/>
            <pc:sldMk cId="409096321" sldId="307"/>
            <ac:spMk id="22" creationId="{430CCF47-4F73-E7C4-FB66-5D32AA12ECD1}"/>
          </ac:spMkLst>
        </pc:spChg>
        <pc:spChg chg="mod">
          <ac:chgData name="martina de maio" userId="d6df4f01-1da2-486c-8323-d9659dea833d" providerId="ADAL" clId="{98C8CD9F-4B9E-4ED3-A78E-51266DE14EAC}" dt="2023-09-10T20:07:41.433" v="5694" actId="404"/>
          <ac:spMkLst>
            <pc:docMk/>
            <pc:sldMk cId="409096321" sldId="307"/>
            <ac:spMk id="23" creationId="{E50CE864-7290-26D0-7BB4-E1779A58CEB6}"/>
          </ac:spMkLst>
        </pc:spChg>
        <pc:picChg chg="add del mod">
          <ac:chgData name="martina de maio" userId="d6df4f01-1da2-486c-8323-d9659dea833d" providerId="ADAL" clId="{98C8CD9F-4B9E-4ED3-A78E-51266DE14EAC}" dt="2023-09-08T15:05:26.964" v="1413" actId="478"/>
          <ac:picMkLst>
            <pc:docMk/>
            <pc:sldMk cId="409096321" sldId="307"/>
            <ac:picMk id="5" creationId="{EE444921-246F-5B50-6D2D-F4C53A2FA1AA}"/>
          </ac:picMkLst>
        </pc:picChg>
        <pc:picChg chg="del">
          <ac:chgData name="martina de maio" userId="d6df4f01-1da2-486c-8323-d9659dea833d" providerId="ADAL" clId="{98C8CD9F-4B9E-4ED3-A78E-51266DE14EAC}" dt="2023-09-08T15:05:14.285" v="1409" actId="478"/>
          <ac:picMkLst>
            <pc:docMk/>
            <pc:sldMk cId="409096321" sldId="307"/>
            <ac:picMk id="24" creationId="{1E97F44F-A537-75FB-9F0C-181DAA7209E0}"/>
          </ac:picMkLst>
        </pc:picChg>
        <pc:cxnChg chg="add mod">
          <ac:chgData name="martina de maio" userId="d6df4f01-1da2-486c-8323-d9659dea833d" providerId="ADAL" clId="{98C8CD9F-4B9E-4ED3-A78E-51266DE14EAC}" dt="2023-09-10T21:35:29.404" v="5882" actId="13822"/>
          <ac:cxnSpMkLst>
            <pc:docMk/>
            <pc:sldMk cId="409096321" sldId="307"/>
            <ac:cxnSpMk id="5" creationId="{0696481C-487C-2F1A-68A5-5A5CD1AA18DF}"/>
          </ac:cxnSpMkLst>
        </pc:cxnChg>
      </pc:sldChg>
      <pc:sldChg chg="addSp delSp modSp add mod modAnim modNotesTx">
        <pc:chgData name="martina de maio" userId="d6df4f01-1da2-486c-8323-d9659dea833d" providerId="ADAL" clId="{98C8CD9F-4B9E-4ED3-A78E-51266DE14EAC}" dt="2023-09-11T06:16:49.986" v="6296" actId="20577"/>
        <pc:sldMkLst>
          <pc:docMk/>
          <pc:sldMk cId="200924707" sldId="308"/>
        </pc:sldMkLst>
        <pc:spChg chg="add mod">
          <ac:chgData name="martina de maio" userId="d6df4f01-1da2-486c-8323-d9659dea833d" providerId="ADAL" clId="{98C8CD9F-4B9E-4ED3-A78E-51266DE14EAC}" dt="2023-09-10T19:13:50.879" v="5346" actId="1076"/>
          <ac:spMkLst>
            <pc:docMk/>
            <pc:sldMk cId="200924707" sldId="308"/>
            <ac:spMk id="3" creationId="{A76856E0-F2DB-2643-E177-3B7C766604D9}"/>
          </ac:spMkLst>
        </pc:spChg>
        <pc:spChg chg="add mod">
          <ac:chgData name="martina de maio" userId="d6df4f01-1da2-486c-8323-d9659dea833d" providerId="ADAL" clId="{98C8CD9F-4B9E-4ED3-A78E-51266DE14EAC}" dt="2023-09-10T20:07:59.081" v="5697" actId="1076"/>
          <ac:spMkLst>
            <pc:docMk/>
            <pc:sldMk cId="200924707" sldId="308"/>
            <ac:spMk id="5" creationId="{CA10FAFC-9971-4992-CB43-1EAB9FEFA492}"/>
          </ac:spMkLst>
        </pc:spChg>
        <pc:spChg chg="mod">
          <ac:chgData name="martina de maio" userId="d6df4f01-1da2-486c-8323-d9659dea833d" providerId="ADAL" clId="{98C8CD9F-4B9E-4ED3-A78E-51266DE14EAC}" dt="2023-09-08T16:46:59.617" v="1618" actId="20577"/>
          <ac:spMkLst>
            <pc:docMk/>
            <pc:sldMk cId="200924707" sldId="308"/>
            <ac:spMk id="7" creationId="{666FB25B-FD72-FD68-90CF-C50D4F0D9148}"/>
          </ac:spMkLst>
        </pc:spChg>
        <pc:spChg chg="del">
          <ac:chgData name="martina de maio" userId="d6df4f01-1da2-486c-8323-d9659dea833d" providerId="ADAL" clId="{98C8CD9F-4B9E-4ED3-A78E-51266DE14EAC}" dt="2023-09-08T16:38:33.719" v="1537" actId="478"/>
          <ac:spMkLst>
            <pc:docMk/>
            <pc:sldMk cId="200924707" sldId="308"/>
            <ac:spMk id="9" creationId="{D63F2495-8BA6-28E0-FE15-2D6B0533D97C}"/>
          </ac:spMkLst>
        </pc:spChg>
        <pc:spChg chg="del">
          <ac:chgData name="martina de maio" userId="d6df4f01-1da2-486c-8323-d9659dea833d" providerId="ADAL" clId="{98C8CD9F-4B9E-4ED3-A78E-51266DE14EAC}" dt="2023-09-08T16:38:34.815" v="1538" actId="478"/>
          <ac:spMkLst>
            <pc:docMk/>
            <pc:sldMk cId="200924707" sldId="308"/>
            <ac:spMk id="11" creationId="{2A46CA95-C53C-9282-3A2A-2F3D67222916}"/>
          </ac:spMkLst>
        </pc:spChg>
        <pc:spChg chg="mod">
          <ac:chgData name="martina de maio" userId="d6df4f01-1da2-486c-8323-d9659dea833d" providerId="ADAL" clId="{98C8CD9F-4B9E-4ED3-A78E-51266DE14EAC}" dt="2023-09-10T20:07:47.963" v="5695" actId="404"/>
          <ac:spMkLst>
            <pc:docMk/>
            <pc:sldMk cId="200924707" sldId="308"/>
            <ac:spMk id="23" creationId="{E50CE864-7290-26D0-7BB4-E1779A58CEB6}"/>
          </ac:spMkLst>
        </pc:spChg>
        <pc:graphicFrameChg chg="add mod modGraphic">
          <ac:chgData name="martina de maio" userId="d6df4f01-1da2-486c-8323-d9659dea833d" providerId="ADAL" clId="{98C8CD9F-4B9E-4ED3-A78E-51266DE14EAC}" dt="2023-09-10T20:07:51.088" v="5696" actId="404"/>
          <ac:graphicFrameMkLst>
            <pc:docMk/>
            <pc:sldMk cId="200924707" sldId="308"/>
            <ac:graphicFrameMk id="2" creationId="{3FD4E5CD-8AF5-34EF-09F5-A6351A6D5E20}"/>
          </ac:graphicFrameMkLst>
        </pc:graphicFrameChg>
      </pc:sldChg>
      <pc:sldChg chg="addSp delSp modSp add mod modAnim modNotesTx">
        <pc:chgData name="martina de maio" userId="d6df4f01-1da2-486c-8323-d9659dea833d" providerId="ADAL" clId="{98C8CD9F-4B9E-4ED3-A78E-51266DE14EAC}" dt="2023-09-11T08:45:21.519" v="6904" actId="20577"/>
        <pc:sldMkLst>
          <pc:docMk/>
          <pc:sldMk cId="2698772804" sldId="309"/>
        </pc:sldMkLst>
        <pc:spChg chg="mod">
          <ac:chgData name="martina de maio" userId="d6df4f01-1da2-486c-8323-d9659dea833d" providerId="ADAL" clId="{98C8CD9F-4B9E-4ED3-A78E-51266DE14EAC}" dt="2023-09-10T20:07:28.482" v="5692" actId="404"/>
          <ac:spMkLst>
            <pc:docMk/>
            <pc:sldMk cId="2698772804" sldId="309"/>
            <ac:spMk id="2" creationId="{8733D444-C3B8-0D74-DEBA-0924DF22444A}"/>
          </ac:spMkLst>
        </pc:spChg>
        <pc:spChg chg="add mod">
          <ac:chgData name="martina de maio" userId="d6df4f01-1da2-486c-8323-d9659dea833d" providerId="ADAL" clId="{98C8CD9F-4B9E-4ED3-A78E-51266DE14EAC}" dt="2023-09-11T08:45:00.706" v="6888" actId="20577"/>
          <ac:spMkLst>
            <pc:docMk/>
            <pc:sldMk cId="2698772804" sldId="309"/>
            <ac:spMk id="8" creationId="{BFE21D1A-CD43-A516-2783-43B52B05BA67}"/>
          </ac:spMkLst>
        </pc:spChg>
        <pc:spChg chg="add mod">
          <ac:chgData name="martina de maio" userId="d6df4f01-1da2-486c-8323-d9659dea833d" providerId="ADAL" clId="{98C8CD9F-4B9E-4ED3-A78E-51266DE14EAC}" dt="2023-09-11T08:45:06.669" v="6890" actId="20577"/>
          <ac:spMkLst>
            <pc:docMk/>
            <pc:sldMk cId="2698772804" sldId="309"/>
            <ac:spMk id="9" creationId="{EA7A60D3-4316-A727-7790-7F52CD14415F}"/>
          </ac:spMkLst>
        </pc:spChg>
        <pc:spChg chg="add mod">
          <ac:chgData name="martina de maio" userId="d6df4f01-1da2-486c-8323-d9659dea833d" providerId="ADAL" clId="{98C8CD9F-4B9E-4ED3-A78E-51266DE14EAC}" dt="2023-09-11T08:45:16.211" v="6902" actId="20577"/>
          <ac:spMkLst>
            <pc:docMk/>
            <pc:sldMk cId="2698772804" sldId="309"/>
            <ac:spMk id="10" creationId="{C9CC7B29-7721-E0DC-0F21-213113AD4F5E}"/>
          </ac:spMkLst>
        </pc:spChg>
        <pc:spChg chg="add mod">
          <ac:chgData name="martina de maio" userId="d6df4f01-1da2-486c-8323-d9659dea833d" providerId="ADAL" clId="{98C8CD9F-4B9E-4ED3-A78E-51266DE14EAC}" dt="2023-09-11T08:45:21.519" v="6904" actId="20577"/>
          <ac:spMkLst>
            <pc:docMk/>
            <pc:sldMk cId="2698772804" sldId="309"/>
            <ac:spMk id="12" creationId="{85A50D60-8F93-152F-4E53-7D55D956A2BC}"/>
          </ac:spMkLst>
        </pc:spChg>
        <pc:graphicFrameChg chg="add mod">
          <ac:chgData name="martina de maio" userId="d6df4f01-1da2-486c-8323-d9659dea833d" providerId="ADAL" clId="{98C8CD9F-4B9E-4ED3-A78E-51266DE14EAC}" dt="2023-09-09T17:16:19.189" v="2458"/>
          <ac:graphicFrameMkLst>
            <pc:docMk/>
            <pc:sldMk cId="2698772804" sldId="309"/>
            <ac:graphicFrameMk id="5" creationId="{DE86F42A-765E-42AF-BD71-FDB4AC3FA1DE}"/>
          </ac:graphicFrameMkLst>
        </pc:graphicFrameChg>
        <pc:picChg chg="add del">
          <ac:chgData name="martina de maio" userId="d6df4f01-1da2-486c-8323-d9659dea833d" providerId="ADAL" clId="{98C8CD9F-4B9E-4ED3-A78E-51266DE14EAC}" dt="2023-09-09T17:16:05.381" v="2453"/>
          <ac:picMkLst>
            <pc:docMk/>
            <pc:sldMk cId="2698772804" sldId="309"/>
            <ac:picMk id="4" creationId="{3BE33DA4-B05D-2BF1-94E0-07D2403EE67C}"/>
          </ac:picMkLst>
        </pc:picChg>
        <pc:picChg chg="add mod modCrop">
          <ac:chgData name="martina de maio" userId="d6df4f01-1da2-486c-8323-d9659dea833d" providerId="ADAL" clId="{98C8CD9F-4B9E-4ED3-A78E-51266DE14EAC}" dt="2023-09-09T17:20:06.228" v="2477" actId="1076"/>
          <ac:picMkLst>
            <pc:docMk/>
            <pc:sldMk cId="2698772804" sldId="309"/>
            <ac:picMk id="6" creationId="{03A35DE8-5CA8-7775-EA2E-1E27BBB14B08}"/>
          </ac:picMkLst>
        </pc:picChg>
        <pc:picChg chg="mod modCrop">
          <ac:chgData name="martina de maio" userId="d6df4f01-1da2-486c-8323-d9659dea833d" providerId="ADAL" clId="{98C8CD9F-4B9E-4ED3-A78E-51266DE14EAC}" dt="2023-09-09T17:20:06.228" v="2477" actId="1076"/>
          <ac:picMkLst>
            <pc:docMk/>
            <pc:sldMk cId="2698772804" sldId="309"/>
            <ac:picMk id="7" creationId="{1B0E24D6-FE08-AE74-8613-AACD94336DB2}"/>
          </ac:picMkLst>
        </pc:picChg>
        <pc:picChg chg="mod modCrop">
          <ac:chgData name="martina de maio" userId="d6df4f01-1da2-486c-8323-d9659dea833d" providerId="ADAL" clId="{98C8CD9F-4B9E-4ED3-A78E-51266DE14EAC}" dt="2023-09-09T17:20:06.228" v="2477" actId="1076"/>
          <ac:picMkLst>
            <pc:docMk/>
            <pc:sldMk cId="2698772804" sldId="309"/>
            <ac:picMk id="15" creationId="{2F2956B0-ABF9-5D08-EBF7-ACCEE569F99B}"/>
          </ac:picMkLst>
        </pc:picChg>
        <pc:picChg chg="del mod">
          <ac:chgData name="martina de maio" userId="d6df4f01-1da2-486c-8323-d9659dea833d" providerId="ADAL" clId="{98C8CD9F-4B9E-4ED3-A78E-51266DE14EAC}" dt="2023-09-09T17:16:14.705" v="2455" actId="478"/>
          <ac:picMkLst>
            <pc:docMk/>
            <pc:sldMk cId="2698772804" sldId="309"/>
            <ac:picMk id="17" creationId="{DF2258AE-4BE7-D7A4-06D4-19C1CB15E18B}"/>
          </ac:picMkLst>
        </pc:picChg>
        <pc:picChg chg="mod modCrop">
          <ac:chgData name="martina de maio" userId="d6df4f01-1da2-486c-8323-d9659dea833d" providerId="ADAL" clId="{98C8CD9F-4B9E-4ED3-A78E-51266DE14EAC}" dt="2023-09-09T17:20:06.228" v="2477" actId="1076"/>
          <ac:picMkLst>
            <pc:docMk/>
            <pc:sldMk cId="2698772804" sldId="309"/>
            <ac:picMk id="19" creationId="{B8A1B296-A75C-D7A2-3574-7276992029DD}"/>
          </ac:picMkLst>
        </pc:picChg>
      </pc:sldChg>
      <pc:sldChg chg="add del">
        <pc:chgData name="martina de maio" userId="d6df4f01-1da2-486c-8323-d9659dea833d" providerId="ADAL" clId="{98C8CD9F-4B9E-4ED3-A78E-51266DE14EAC}" dt="2023-09-10T10:19:22.923" v="3343" actId="47"/>
        <pc:sldMkLst>
          <pc:docMk/>
          <pc:sldMk cId="1966277146" sldId="310"/>
        </pc:sldMkLst>
      </pc:sldChg>
      <pc:sldChg chg="modSp add mod modNotesTx">
        <pc:chgData name="martina de maio" userId="d6df4f01-1da2-486c-8323-d9659dea833d" providerId="ADAL" clId="{98C8CD9F-4B9E-4ED3-A78E-51266DE14EAC}" dt="2023-09-10T21:18:11.147" v="5823"/>
        <pc:sldMkLst>
          <pc:docMk/>
          <pc:sldMk cId="3275317783" sldId="310"/>
        </pc:sldMkLst>
        <pc:spChg chg="mod">
          <ac:chgData name="martina de maio" userId="d6df4f01-1da2-486c-8323-d9659dea833d" providerId="ADAL" clId="{98C8CD9F-4B9E-4ED3-A78E-51266DE14EAC}" dt="2023-09-10T20:08:16.148" v="5701" actId="404"/>
          <ac:spMkLst>
            <pc:docMk/>
            <pc:sldMk cId="3275317783" sldId="310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0T21:18:11.147" v="5823"/>
          <ac:spMkLst>
            <pc:docMk/>
            <pc:sldMk cId="3275317783" sldId="310"/>
            <ac:spMk id="3" creationId="{80600F49-8C4E-D679-495C-7CF5C2325D37}"/>
          </ac:spMkLst>
        </pc:spChg>
      </pc:sldChg>
      <pc:sldChg chg="addSp delSp modSp add mod modNotesTx">
        <pc:chgData name="martina de maio" userId="d6df4f01-1da2-486c-8323-d9659dea833d" providerId="ADAL" clId="{98C8CD9F-4B9E-4ED3-A78E-51266DE14EAC}" dt="2023-09-11T08:55:29.063" v="7311" actId="20577"/>
        <pc:sldMkLst>
          <pc:docMk/>
          <pc:sldMk cId="1407656692" sldId="311"/>
        </pc:sldMkLst>
        <pc:spChg chg="mod">
          <ac:chgData name="martina de maio" userId="d6df4f01-1da2-486c-8323-d9659dea833d" providerId="ADAL" clId="{98C8CD9F-4B9E-4ED3-A78E-51266DE14EAC}" dt="2023-09-10T21:28:54.507" v="5842" actId="1076"/>
          <ac:spMkLst>
            <pc:docMk/>
            <pc:sldMk cId="1407656692" sldId="311"/>
            <ac:spMk id="2" creationId="{8733D444-C3B8-0D74-DEBA-0924DF22444A}"/>
          </ac:spMkLst>
        </pc:spChg>
        <pc:spChg chg="mod">
          <ac:chgData name="martina de maio" userId="d6df4f01-1da2-486c-8323-d9659dea833d" providerId="ADAL" clId="{98C8CD9F-4B9E-4ED3-A78E-51266DE14EAC}" dt="2023-09-11T08:55:29.063" v="7311" actId="20577"/>
          <ac:spMkLst>
            <pc:docMk/>
            <pc:sldMk cId="1407656692" sldId="311"/>
            <ac:spMk id="3" creationId="{80600F49-8C4E-D679-495C-7CF5C2325D37}"/>
          </ac:spMkLst>
        </pc:spChg>
        <pc:spChg chg="add mod">
          <ac:chgData name="martina de maio" userId="d6df4f01-1da2-486c-8323-d9659dea833d" providerId="ADAL" clId="{98C8CD9F-4B9E-4ED3-A78E-51266DE14EAC}" dt="2023-09-10T20:47:58.126" v="5794"/>
          <ac:spMkLst>
            <pc:docMk/>
            <pc:sldMk cId="1407656692" sldId="311"/>
            <ac:spMk id="4" creationId="{F342D19D-A9E5-E61B-2672-F1991C6EB1CB}"/>
          </ac:spMkLst>
        </pc:spChg>
        <pc:spChg chg="del">
          <ac:chgData name="martina de maio" userId="d6df4f01-1da2-486c-8323-d9659dea833d" providerId="ADAL" clId="{98C8CD9F-4B9E-4ED3-A78E-51266DE14EAC}" dt="2023-09-10T20:47:57.811" v="5793" actId="478"/>
          <ac:spMkLst>
            <pc:docMk/>
            <pc:sldMk cId="1407656692" sldId="311"/>
            <ac:spMk id="6" creationId="{BF67C333-0B1B-013E-8FBD-3AB5176F3BB3}"/>
          </ac:spMkLst>
        </pc:spChg>
        <pc:picChg chg="del">
          <ac:chgData name="martina de maio" userId="d6df4f01-1da2-486c-8323-d9659dea833d" providerId="ADAL" clId="{98C8CD9F-4B9E-4ED3-A78E-51266DE14EAC}" dt="2023-09-10T19:06:19.151" v="5252" actId="478"/>
          <ac:picMkLst>
            <pc:docMk/>
            <pc:sldMk cId="1407656692" sldId="311"/>
            <ac:picMk id="5" creationId="{4F14354D-56E3-7094-6C7A-0C06E0DAB8E3}"/>
          </ac:picMkLst>
        </pc:picChg>
        <pc:picChg chg="add mod modCrop">
          <ac:chgData name="martina de maio" userId="d6df4f01-1da2-486c-8323-d9659dea833d" providerId="ADAL" clId="{98C8CD9F-4B9E-4ED3-A78E-51266DE14EAC}" dt="2023-09-10T21:30:35.742" v="5866" actId="1076"/>
          <ac:picMkLst>
            <pc:docMk/>
            <pc:sldMk cId="1407656692" sldId="311"/>
            <ac:picMk id="8" creationId="{013F1B1B-85BB-E9EA-9627-38EF6D2899DB}"/>
          </ac:picMkLst>
        </pc:picChg>
        <pc:picChg chg="add mod modCrop">
          <ac:chgData name="martina de maio" userId="d6df4f01-1da2-486c-8323-d9659dea833d" providerId="ADAL" clId="{98C8CD9F-4B9E-4ED3-A78E-51266DE14EAC}" dt="2023-09-10T21:30:18.687" v="5864" actId="14100"/>
          <ac:picMkLst>
            <pc:docMk/>
            <pc:sldMk cId="1407656692" sldId="311"/>
            <ac:picMk id="9" creationId="{A98AD80C-BCD6-9F7F-DFB3-B8A1228E248F}"/>
          </ac:picMkLst>
        </pc:picChg>
      </pc:sldChg>
      <pc:sldMasterChg chg="modSldLayout">
        <pc:chgData name="martina de maio" userId="d6df4f01-1da2-486c-8323-d9659dea833d" providerId="ADAL" clId="{98C8CD9F-4B9E-4ED3-A78E-51266DE14EAC}" dt="2023-09-10T20:46:26.986" v="5762"/>
        <pc:sldMasterMkLst>
          <pc:docMk/>
          <pc:sldMasterMk cId="2496168455" sldId="2147483678"/>
        </pc:sldMasterMkLst>
        <pc:sldLayoutChg chg="modSp mod">
          <pc:chgData name="martina de maio" userId="d6df4f01-1da2-486c-8323-d9659dea833d" providerId="ADAL" clId="{98C8CD9F-4B9E-4ED3-A78E-51266DE14EAC}" dt="2023-09-10T20:46:08.027" v="5755"/>
          <pc:sldLayoutMkLst>
            <pc:docMk/>
            <pc:sldMasterMk cId="2496168455" sldId="2147483678"/>
            <pc:sldLayoutMk cId="2815938273" sldId="2147483680"/>
          </pc:sldLayoutMkLst>
          <pc:spChg chg="mod">
            <ac:chgData name="martina de maio" userId="d6df4f01-1da2-486c-8323-d9659dea833d" providerId="ADAL" clId="{98C8CD9F-4B9E-4ED3-A78E-51266DE14EAC}" dt="2023-09-10T20:46:08.027" v="5755"/>
            <ac:spMkLst>
              <pc:docMk/>
              <pc:sldMasterMk cId="2496168455" sldId="2147483678"/>
              <pc:sldLayoutMk cId="2815938273" sldId="2147483680"/>
              <ac:spMk id="5" creationId="{00000000-0000-0000-0000-000000000000}"/>
            </ac:spMkLst>
          </pc:spChg>
        </pc:sldLayoutChg>
        <pc:sldLayoutChg chg="modSp mod">
          <pc:chgData name="martina de maio" userId="d6df4f01-1da2-486c-8323-d9659dea833d" providerId="ADAL" clId="{98C8CD9F-4B9E-4ED3-A78E-51266DE14EAC}" dt="2023-09-10T20:46:11.982" v="5756"/>
          <pc:sldLayoutMkLst>
            <pc:docMk/>
            <pc:sldMasterMk cId="2496168455" sldId="2147483678"/>
            <pc:sldLayoutMk cId="710355154" sldId="2147483681"/>
          </pc:sldLayoutMkLst>
          <pc:spChg chg="mod">
            <ac:chgData name="martina de maio" userId="d6df4f01-1da2-486c-8323-d9659dea833d" providerId="ADAL" clId="{98C8CD9F-4B9E-4ED3-A78E-51266DE14EAC}" dt="2023-09-10T20:46:11.982" v="5756"/>
            <ac:spMkLst>
              <pc:docMk/>
              <pc:sldMasterMk cId="2496168455" sldId="2147483678"/>
              <pc:sldLayoutMk cId="710355154" sldId="2147483681"/>
              <ac:spMk id="5" creationId="{00000000-0000-0000-0000-000000000000}"/>
            </ac:spMkLst>
          </pc:spChg>
        </pc:sldLayoutChg>
        <pc:sldLayoutChg chg="modSp mod">
          <pc:chgData name="martina de maio" userId="d6df4f01-1da2-486c-8323-d9659dea833d" providerId="ADAL" clId="{98C8CD9F-4B9E-4ED3-A78E-51266DE14EAC}" dt="2023-09-10T20:46:14.656" v="5757"/>
          <pc:sldLayoutMkLst>
            <pc:docMk/>
            <pc:sldMasterMk cId="2496168455" sldId="2147483678"/>
            <pc:sldLayoutMk cId="1783877935" sldId="2147483682"/>
          </pc:sldLayoutMkLst>
          <pc:spChg chg="mod">
            <ac:chgData name="martina de maio" userId="d6df4f01-1da2-486c-8323-d9659dea833d" providerId="ADAL" clId="{98C8CD9F-4B9E-4ED3-A78E-51266DE14EAC}" dt="2023-09-10T20:46:14.656" v="5757"/>
            <ac:spMkLst>
              <pc:docMk/>
              <pc:sldMasterMk cId="2496168455" sldId="2147483678"/>
              <pc:sldLayoutMk cId="1783877935" sldId="2147483682"/>
              <ac:spMk id="6" creationId="{00000000-0000-0000-0000-000000000000}"/>
            </ac:spMkLst>
          </pc:spChg>
        </pc:sldLayoutChg>
        <pc:sldLayoutChg chg="modSp mod">
          <pc:chgData name="martina de maio" userId="d6df4f01-1da2-486c-8323-d9659dea833d" providerId="ADAL" clId="{98C8CD9F-4B9E-4ED3-A78E-51266DE14EAC}" dt="2023-09-10T20:46:17.030" v="5758"/>
          <pc:sldLayoutMkLst>
            <pc:docMk/>
            <pc:sldMasterMk cId="2496168455" sldId="2147483678"/>
            <pc:sldLayoutMk cId="3936742443" sldId="2147483683"/>
          </pc:sldLayoutMkLst>
          <pc:spChg chg="mod">
            <ac:chgData name="martina de maio" userId="d6df4f01-1da2-486c-8323-d9659dea833d" providerId="ADAL" clId="{98C8CD9F-4B9E-4ED3-A78E-51266DE14EAC}" dt="2023-09-10T20:46:17.030" v="5758"/>
            <ac:spMkLst>
              <pc:docMk/>
              <pc:sldMasterMk cId="2496168455" sldId="2147483678"/>
              <pc:sldLayoutMk cId="3936742443" sldId="2147483683"/>
              <ac:spMk id="8" creationId="{00000000-0000-0000-0000-000000000000}"/>
            </ac:spMkLst>
          </pc:spChg>
        </pc:sldLayoutChg>
        <pc:sldLayoutChg chg="modSp mod">
          <pc:chgData name="martina de maio" userId="d6df4f01-1da2-486c-8323-d9659dea833d" providerId="ADAL" clId="{98C8CD9F-4B9E-4ED3-A78E-51266DE14EAC}" dt="2023-09-10T20:46:20.657" v="5759"/>
          <pc:sldLayoutMkLst>
            <pc:docMk/>
            <pc:sldMasterMk cId="2496168455" sldId="2147483678"/>
            <pc:sldLayoutMk cId="1351195991" sldId="2147483684"/>
          </pc:sldLayoutMkLst>
          <pc:spChg chg="mod">
            <ac:chgData name="martina de maio" userId="d6df4f01-1da2-486c-8323-d9659dea833d" providerId="ADAL" clId="{98C8CD9F-4B9E-4ED3-A78E-51266DE14EAC}" dt="2023-09-10T20:46:20.657" v="5759"/>
            <ac:spMkLst>
              <pc:docMk/>
              <pc:sldMasterMk cId="2496168455" sldId="2147483678"/>
              <pc:sldLayoutMk cId="1351195991" sldId="2147483684"/>
              <ac:spMk id="4" creationId="{00000000-0000-0000-0000-000000000000}"/>
            </ac:spMkLst>
          </pc:spChg>
        </pc:sldLayoutChg>
        <pc:sldLayoutChg chg="addSp delSp modSp mod">
          <pc:chgData name="martina de maio" userId="d6df4f01-1da2-486c-8323-d9659dea833d" providerId="ADAL" clId="{98C8CD9F-4B9E-4ED3-A78E-51266DE14EAC}" dt="2023-09-10T20:45:58.751" v="5754" actId="207"/>
          <pc:sldLayoutMkLst>
            <pc:docMk/>
            <pc:sldMasterMk cId="2496168455" sldId="2147483678"/>
            <pc:sldLayoutMk cId="971878483" sldId="2147483685"/>
          </pc:sldLayoutMkLst>
          <pc:spChg chg="mod">
            <ac:chgData name="martina de maio" userId="d6df4f01-1da2-486c-8323-d9659dea833d" providerId="ADAL" clId="{98C8CD9F-4B9E-4ED3-A78E-51266DE14EAC}" dt="2023-09-10T20:45:58.751" v="5754" actId="207"/>
            <ac:spMkLst>
              <pc:docMk/>
              <pc:sldMasterMk cId="2496168455" sldId="2147483678"/>
              <pc:sldLayoutMk cId="971878483" sldId="2147483685"/>
              <ac:spMk id="3" creationId="{00000000-0000-0000-0000-000000000000}"/>
            </ac:spMkLst>
          </pc:spChg>
          <pc:spChg chg="add del mod">
            <ac:chgData name="martina de maio" userId="d6df4f01-1da2-486c-8323-d9659dea833d" providerId="ADAL" clId="{98C8CD9F-4B9E-4ED3-A78E-51266DE14EAC}" dt="2023-09-10T20:45:39.922" v="5734"/>
            <ac:spMkLst>
              <pc:docMk/>
              <pc:sldMasterMk cId="2496168455" sldId="2147483678"/>
              <pc:sldLayoutMk cId="971878483" sldId="2147483685"/>
              <ac:spMk id="5" creationId="{D3E8FE9A-F86C-8FA2-6D11-7EC0EEFD6C7B}"/>
            </ac:spMkLst>
          </pc:spChg>
        </pc:sldLayoutChg>
        <pc:sldLayoutChg chg="modSp mod">
          <pc:chgData name="martina de maio" userId="d6df4f01-1da2-486c-8323-d9659dea833d" providerId="ADAL" clId="{98C8CD9F-4B9E-4ED3-A78E-51266DE14EAC}" dt="2023-09-10T20:46:23.378" v="5760"/>
          <pc:sldLayoutMkLst>
            <pc:docMk/>
            <pc:sldMasterMk cId="2496168455" sldId="2147483678"/>
            <pc:sldLayoutMk cId="1684645346" sldId="2147483686"/>
          </pc:sldLayoutMkLst>
          <pc:spChg chg="mod">
            <ac:chgData name="martina de maio" userId="d6df4f01-1da2-486c-8323-d9659dea833d" providerId="ADAL" clId="{98C8CD9F-4B9E-4ED3-A78E-51266DE14EAC}" dt="2023-09-10T20:46:23.378" v="5760"/>
            <ac:spMkLst>
              <pc:docMk/>
              <pc:sldMasterMk cId="2496168455" sldId="2147483678"/>
              <pc:sldLayoutMk cId="1684645346" sldId="2147483686"/>
              <ac:spMk id="6" creationId="{00000000-0000-0000-0000-000000000000}"/>
            </ac:spMkLst>
          </pc:spChg>
        </pc:sldLayoutChg>
        <pc:sldLayoutChg chg="modSp mod">
          <pc:chgData name="martina de maio" userId="d6df4f01-1da2-486c-8323-d9659dea833d" providerId="ADAL" clId="{98C8CD9F-4B9E-4ED3-A78E-51266DE14EAC}" dt="2023-09-10T20:46:25.282" v="5761"/>
          <pc:sldLayoutMkLst>
            <pc:docMk/>
            <pc:sldMasterMk cId="2496168455" sldId="2147483678"/>
            <pc:sldLayoutMk cId="3707296820" sldId="2147483687"/>
          </pc:sldLayoutMkLst>
          <pc:spChg chg="mod">
            <ac:chgData name="martina de maio" userId="d6df4f01-1da2-486c-8323-d9659dea833d" providerId="ADAL" clId="{98C8CD9F-4B9E-4ED3-A78E-51266DE14EAC}" dt="2023-09-10T20:46:25.282" v="5761"/>
            <ac:spMkLst>
              <pc:docMk/>
              <pc:sldMasterMk cId="2496168455" sldId="2147483678"/>
              <pc:sldLayoutMk cId="3707296820" sldId="2147483687"/>
              <ac:spMk id="6" creationId="{00000000-0000-0000-0000-000000000000}"/>
            </ac:spMkLst>
          </pc:spChg>
        </pc:sldLayoutChg>
        <pc:sldLayoutChg chg="modSp mod">
          <pc:chgData name="martina de maio" userId="d6df4f01-1da2-486c-8323-d9659dea833d" providerId="ADAL" clId="{98C8CD9F-4B9E-4ED3-A78E-51266DE14EAC}" dt="2023-09-10T20:46:26.986" v="5762"/>
          <pc:sldLayoutMkLst>
            <pc:docMk/>
            <pc:sldMasterMk cId="2496168455" sldId="2147483678"/>
            <pc:sldLayoutMk cId="2961332109" sldId="2147483688"/>
          </pc:sldLayoutMkLst>
          <pc:spChg chg="mod">
            <ac:chgData name="martina de maio" userId="d6df4f01-1da2-486c-8323-d9659dea833d" providerId="ADAL" clId="{98C8CD9F-4B9E-4ED3-A78E-51266DE14EAC}" dt="2023-09-10T20:46:26.986" v="5762"/>
            <ac:spMkLst>
              <pc:docMk/>
              <pc:sldMasterMk cId="2496168455" sldId="2147483678"/>
              <pc:sldLayoutMk cId="2961332109" sldId="2147483688"/>
              <ac:spMk id="6" creationId="{00000000-0000-0000-0000-000000000000}"/>
            </ac:spMkLst>
          </pc:spChg>
        </pc:sldLayoutChg>
      </pc:sldMasterChg>
    </pc:docChg>
  </pc:docChgLst>
  <pc:docChgLst>
    <pc:chgData name="martina de maio" userId="d6df4f01-1da2-486c-8323-d9659dea833d" providerId="ADAL" clId="{8F716D51-615E-4166-AEFD-6D4D08CCC9D8}"/>
    <pc:docChg chg="undo redo custSel addSld delSld modSld sldOrd addMainMaster delMainMaster modMainMaster modNotesMaster">
      <pc:chgData name="martina de maio" userId="d6df4f01-1da2-486c-8323-d9659dea833d" providerId="ADAL" clId="{8F716D51-615E-4166-AEFD-6D4D08CCC9D8}" dt="2023-07-18T22:10:01.531" v="17321" actId="478"/>
      <pc:docMkLst>
        <pc:docMk/>
      </pc:docMkLst>
      <pc:sldChg chg="addSp delSp modSp new mod setBg modClrScheme chgLayout modNotes">
        <pc:chgData name="martina de maio" userId="d6df4f01-1da2-486c-8323-d9659dea833d" providerId="ADAL" clId="{8F716D51-615E-4166-AEFD-6D4D08CCC9D8}" dt="2023-07-18T22:02:50.638" v="17153" actId="1076"/>
        <pc:sldMkLst>
          <pc:docMk/>
          <pc:sldMk cId="2141543958" sldId="256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141543958" sldId="256"/>
            <ac:spMk id="2" creationId="{4645B3AB-A45E-F274-E538-F62FD373F9B9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141543958" sldId="256"/>
            <ac:spMk id="3" creationId="{9DE0E6A2-7254-63B9-3177-4DEA84CCD942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2141543958" sldId="256"/>
            <ac:spMk id="4" creationId="{AF84EEFF-39FD-52DC-E081-0C1989A2992D}"/>
          </ac:spMkLst>
        </pc:spChg>
        <pc:spChg chg="add del">
          <ac:chgData name="martina de maio" userId="d6df4f01-1da2-486c-8323-d9659dea833d" providerId="ADAL" clId="{8F716D51-615E-4166-AEFD-6D4D08CCC9D8}" dt="2023-07-17T14:00:48.969" v="49" actId="26606"/>
          <ac:spMkLst>
            <pc:docMk/>
            <pc:sldMk cId="2141543958" sldId="256"/>
            <ac:spMk id="6" creationId="{16342306-C49E-412B-A56A-67DBDDD050BB}"/>
          </ac:spMkLst>
        </pc:spChg>
        <pc:spChg chg="add del">
          <ac:chgData name="martina de maio" userId="d6df4f01-1da2-486c-8323-d9659dea833d" providerId="ADAL" clId="{8F716D51-615E-4166-AEFD-6D4D08CCC9D8}" dt="2023-07-17T14:00:48.969" v="49" actId="26606"/>
          <ac:spMkLst>
            <pc:docMk/>
            <pc:sldMk cId="2141543958" sldId="256"/>
            <ac:spMk id="7" creationId="{78E81931-EC11-4433-BB7B-ED42BAA2441E}"/>
          </ac:spMkLst>
        </pc:spChg>
        <pc:spChg chg="add del">
          <ac:chgData name="martina de maio" userId="d6df4f01-1da2-486c-8323-d9659dea833d" providerId="ADAL" clId="{8F716D51-615E-4166-AEFD-6D4D08CCC9D8}" dt="2023-07-17T14:00:22.869" v="47" actId="26606"/>
          <ac:spMkLst>
            <pc:docMk/>
            <pc:sldMk cId="2141543958" sldId="256"/>
            <ac:spMk id="10" creationId="{C4F049F8-87E1-403E-2A50-2F4544BF8589}"/>
          </ac:spMkLst>
        </pc:spChg>
        <pc:spChg chg="add del">
          <ac:chgData name="martina de maio" userId="d6df4f01-1da2-486c-8323-d9659dea833d" providerId="ADAL" clId="{8F716D51-615E-4166-AEFD-6D4D08CCC9D8}" dt="2023-07-17T14:00:22.869" v="47" actId="26606"/>
          <ac:spMkLst>
            <pc:docMk/>
            <pc:sldMk cId="2141543958" sldId="256"/>
            <ac:spMk id="12" creationId="{DD29B6E1-6E86-A1A0-2491-E5B84B3AAD7B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2141543958" sldId="256"/>
            <ac:spMk id="13" creationId="{55D4BC3E-1C49-E8F7-C190-F377B889EB03}"/>
          </ac:spMkLst>
        </pc:spChg>
        <pc:spChg chg="add del">
          <ac:chgData name="martina de maio" userId="d6df4f01-1da2-486c-8323-d9659dea833d" providerId="ADAL" clId="{8F716D51-615E-4166-AEFD-6D4D08CCC9D8}" dt="2023-07-17T14:10:33.957" v="215" actId="26606"/>
          <ac:spMkLst>
            <pc:docMk/>
            <pc:sldMk cId="2141543958" sldId="256"/>
            <ac:spMk id="14" creationId="{57E607C4-A0A1-44FA-981D-EA3B81396361}"/>
          </ac:spMkLst>
        </pc:spChg>
        <pc:spChg chg="mod">
          <ac:chgData name="martina de maio" userId="d6df4f01-1da2-486c-8323-d9659dea833d" providerId="ADAL" clId="{8F716D51-615E-4166-AEFD-6D4D08CCC9D8}" dt="2023-07-18T22:02:50.638" v="17153" actId="1076"/>
          <ac:spMkLst>
            <pc:docMk/>
            <pc:sldMk cId="2141543958" sldId="256"/>
            <ac:spMk id="15" creationId="{3901E87F-3E88-057B-F58A-D7AA44EDD7BE}"/>
          </ac:spMkLst>
        </pc:spChg>
        <pc:spChg chg="add del mod">
          <ac:chgData name="martina de maio" userId="d6df4f01-1da2-486c-8323-d9659dea833d" providerId="ADAL" clId="{8F716D51-615E-4166-AEFD-6D4D08CCC9D8}" dt="2023-07-18T22:01:27.928" v="17101"/>
          <ac:spMkLst>
            <pc:docMk/>
            <pc:sldMk cId="2141543958" sldId="256"/>
            <ac:spMk id="17" creationId="{51D55179-500C-6ADF-B858-28B9D3FE6E87}"/>
          </ac:spMkLst>
        </pc:spChg>
        <pc:spChg chg="add mod">
          <ac:chgData name="martina de maio" userId="d6df4f01-1da2-486c-8323-d9659dea833d" providerId="ADAL" clId="{8F716D51-615E-4166-AEFD-6D4D08CCC9D8}" dt="2023-07-18T22:01:35.306" v="17107" actId="1036"/>
          <ac:spMkLst>
            <pc:docMk/>
            <pc:sldMk cId="2141543958" sldId="256"/>
            <ac:spMk id="18" creationId="{47293045-61FF-CED3-8084-37D0139AF230}"/>
          </ac:spMkLst>
        </pc:spChg>
        <pc:picChg chg="add del">
          <ac:chgData name="martina de maio" userId="d6df4f01-1da2-486c-8323-d9659dea833d" providerId="ADAL" clId="{8F716D51-615E-4166-AEFD-6D4D08CCC9D8}" dt="2023-07-17T14:00:22.869" v="47" actId="26606"/>
          <ac:picMkLst>
            <pc:docMk/>
            <pc:sldMk cId="2141543958" sldId="256"/>
            <ac:picMk id="5" creationId="{AD761E42-87DE-5E4D-56A3-CDB6525E865E}"/>
          </ac:picMkLst>
        </pc:picChg>
        <pc:picChg chg="add del">
          <ac:chgData name="martina de maio" userId="d6df4f01-1da2-486c-8323-d9659dea833d" providerId="ADAL" clId="{8F716D51-615E-4166-AEFD-6D4D08CCC9D8}" dt="2023-07-17T14:00:48.969" v="49" actId="26606"/>
          <ac:picMkLst>
            <pc:docMk/>
            <pc:sldMk cId="2141543958" sldId="256"/>
            <ac:picMk id="8" creationId="{335FF130-9D44-8788-2182-544B58F1D3E2}"/>
          </ac:picMkLst>
        </pc:picChg>
        <pc:picChg chg="add del">
          <ac:chgData name="martina de maio" userId="d6df4f01-1da2-486c-8323-d9659dea833d" providerId="ADAL" clId="{8F716D51-615E-4166-AEFD-6D4D08CCC9D8}" dt="2023-07-17T14:10:33.957" v="215" actId="26606"/>
          <ac:picMkLst>
            <pc:docMk/>
            <pc:sldMk cId="2141543958" sldId="256"/>
            <ac:picMk id="9" creationId="{B1981535-B5AA-4E0C-ACE5-925CC19B20FE}"/>
          </ac:picMkLst>
        </pc:picChg>
        <pc:picChg chg="add del">
          <ac:chgData name="martina de maio" userId="d6df4f01-1da2-486c-8323-d9659dea833d" providerId="ADAL" clId="{8F716D51-615E-4166-AEFD-6D4D08CCC9D8}" dt="2023-07-17T14:10:33.957" v="215" actId="26606"/>
          <ac:picMkLst>
            <pc:docMk/>
            <pc:sldMk cId="2141543958" sldId="256"/>
            <ac:picMk id="11" creationId="{BF97D060-AA7E-4411-BA62-28BD1EBD55D6}"/>
          </ac:picMkLst>
        </pc:picChg>
        <pc:picChg chg="add del">
          <ac:chgData name="martina de maio" userId="d6df4f01-1da2-486c-8323-d9659dea833d" providerId="ADAL" clId="{8F716D51-615E-4166-AEFD-6D4D08CCC9D8}" dt="2023-07-17T14:10:33.957" v="215" actId="26606"/>
          <ac:picMkLst>
            <pc:docMk/>
            <pc:sldMk cId="2141543958" sldId="256"/>
            <ac:picMk id="16" creationId="{08D97526-B9D9-4257-B6A9-9D7988974929}"/>
          </ac:picMkLst>
        </pc:picChg>
      </pc:sldChg>
      <pc:sldChg chg="modSp new del mod setBg modNotes modNotesTx">
        <pc:chgData name="martina de maio" userId="d6df4f01-1da2-486c-8323-d9659dea833d" providerId="ADAL" clId="{8F716D51-615E-4166-AEFD-6D4D08CCC9D8}" dt="2023-07-18T18:58:28.890" v="14450" actId="47"/>
        <pc:sldMkLst>
          <pc:docMk/>
          <pc:sldMk cId="870981081" sldId="257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870981081" sldId="257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870981081" sldId="257"/>
            <ac:spMk id="3" creationId="{80600F49-8C4E-D679-495C-7CF5C2325D37}"/>
          </ac:spMkLst>
        </pc:spChg>
      </pc:sldChg>
      <pc:sldChg chg="delSp new del mod setBg">
        <pc:chgData name="martina de maio" userId="d6df4f01-1da2-486c-8323-d9659dea833d" providerId="ADAL" clId="{8F716D51-615E-4166-AEFD-6D4D08CCC9D8}" dt="2023-07-17T14:38:27.525" v="693" actId="47"/>
        <pc:sldMkLst>
          <pc:docMk/>
          <pc:sldMk cId="1506898867" sldId="257"/>
        </pc:sldMkLst>
        <pc:spChg chg="del">
          <ac:chgData name="martina de maio" userId="d6df4f01-1da2-486c-8323-d9659dea833d" providerId="ADAL" clId="{8F716D51-615E-4166-AEFD-6D4D08CCC9D8}" dt="2023-07-17T14:10:22.177" v="212" actId="478"/>
          <ac:spMkLst>
            <pc:docMk/>
            <pc:sldMk cId="1506898867" sldId="257"/>
            <ac:spMk id="2" creationId="{CF34C4E1-6EE8-9EFE-978B-4B83CEF86869}"/>
          </ac:spMkLst>
        </pc:spChg>
        <pc:spChg chg="del">
          <ac:chgData name="martina de maio" userId="d6df4f01-1da2-486c-8323-d9659dea833d" providerId="ADAL" clId="{8F716D51-615E-4166-AEFD-6D4D08CCC9D8}" dt="2023-07-17T14:10:23.436" v="213" actId="478"/>
          <ac:spMkLst>
            <pc:docMk/>
            <pc:sldMk cId="1506898867" sldId="257"/>
            <ac:spMk id="3" creationId="{29A9436A-7E9B-714A-0020-05C5B8E590B7}"/>
          </ac:spMkLst>
        </pc:spChg>
      </pc:sldChg>
      <pc:sldChg chg="modSp new del">
        <pc:chgData name="martina de maio" userId="d6df4f01-1da2-486c-8323-d9659dea833d" providerId="ADAL" clId="{8F716D51-615E-4166-AEFD-6D4D08CCC9D8}" dt="2023-07-17T14:38:28.417" v="694" actId="47"/>
        <pc:sldMkLst>
          <pc:docMk/>
          <pc:sldMk cId="378092219" sldId="258"/>
        </pc:sldMkLst>
        <pc:spChg chg="mod">
          <ac:chgData name="martina de maio" userId="d6df4f01-1da2-486c-8323-d9659dea833d" providerId="ADAL" clId="{8F716D51-615E-4166-AEFD-6D4D08CCC9D8}" dt="2023-07-17T14:37:30.591" v="648"/>
          <ac:spMkLst>
            <pc:docMk/>
            <pc:sldMk cId="378092219" sldId="258"/>
            <ac:spMk id="2" creationId="{E178E593-C9E1-F31C-AD36-7179D8B15838}"/>
          </ac:spMkLst>
        </pc:spChg>
        <pc:spChg chg="mod">
          <ac:chgData name="martina de maio" userId="d6df4f01-1da2-486c-8323-d9659dea833d" providerId="ADAL" clId="{8F716D51-615E-4166-AEFD-6D4D08CCC9D8}" dt="2023-07-17T14:37:30.591" v="648"/>
          <ac:spMkLst>
            <pc:docMk/>
            <pc:sldMk cId="378092219" sldId="258"/>
            <ac:spMk id="3" creationId="{C3E8A166-2E55-62B5-0765-F636B406FA3B}"/>
          </ac:spMkLst>
        </pc:spChg>
      </pc:sldChg>
      <pc:sldChg chg="addSp delSp modSp add mod ord modAnim">
        <pc:chgData name="martina de maio" userId="d6df4f01-1da2-486c-8323-d9659dea833d" providerId="ADAL" clId="{8F716D51-615E-4166-AEFD-6D4D08CCC9D8}" dt="2023-07-18T22:05:33.333" v="17235" actId="1035"/>
        <pc:sldMkLst>
          <pc:docMk/>
          <pc:sldMk cId="2852554608" sldId="258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852554608" sldId="258"/>
            <ac:spMk id="2" creationId="{8733D444-C3B8-0D74-DEBA-0924DF22444A}"/>
          </ac:spMkLst>
        </pc:spChg>
        <pc:spChg chg="del">
          <ac:chgData name="martina de maio" userId="d6df4f01-1da2-486c-8323-d9659dea833d" providerId="ADAL" clId="{8F716D51-615E-4166-AEFD-6D4D08CCC9D8}" dt="2023-07-17T15:30:04.018" v="1860" actId="478"/>
          <ac:spMkLst>
            <pc:docMk/>
            <pc:sldMk cId="2852554608" sldId="258"/>
            <ac:spMk id="3" creationId="{80600F49-8C4E-D679-495C-7CF5C2325D37}"/>
          </ac:spMkLst>
        </pc:spChg>
        <pc:spChg chg="add del mod">
          <ac:chgData name="martina de maio" userId="d6df4f01-1da2-486c-8323-d9659dea833d" providerId="ADAL" clId="{8F716D51-615E-4166-AEFD-6D4D08CCC9D8}" dt="2023-07-17T15:30:05.782" v="1861" actId="478"/>
          <ac:spMkLst>
            <pc:docMk/>
            <pc:sldMk cId="2852554608" sldId="258"/>
            <ac:spMk id="5" creationId="{FEA1049D-40F2-D88E-32E8-E28F01EC5AB6}"/>
          </ac:spMkLst>
        </pc:spChg>
        <pc:spChg chg="add del">
          <ac:chgData name="martina de maio" userId="d6df4f01-1da2-486c-8323-d9659dea833d" providerId="ADAL" clId="{8F716D51-615E-4166-AEFD-6D4D08CCC9D8}" dt="2023-07-17T15:35:09.423" v="1869" actId="22"/>
          <ac:spMkLst>
            <pc:docMk/>
            <pc:sldMk cId="2852554608" sldId="258"/>
            <ac:spMk id="7" creationId="{BFD2BFE2-09F4-103B-CCDF-A18CFB8A9447}"/>
          </ac:spMkLst>
        </pc:spChg>
        <pc:spChg chg="add del">
          <ac:chgData name="martina de maio" userId="d6df4f01-1da2-486c-8323-d9659dea833d" providerId="ADAL" clId="{8F716D51-615E-4166-AEFD-6D4D08CCC9D8}" dt="2023-07-17T15:38:56.638" v="1901" actId="22"/>
          <ac:spMkLst>
            <pc:docMk/>
            <pc:sldMk cId="2852554608" sldId="258"/>
            <ac:spMk id="23" creationId="{548ACF6B-46E8-A308-ADC4-3BD2367AD478}"/>
          </ac:spMkLst>
        </pc:spChg>
        <pc:spChg chg="mod">
          <ac:chgData name="martina de maio" userId="d6df4f01-1da2-486c-8323-d9659dea833d" providerId="ADAL" clId="{8F716D51-615E-4166-AEFD-6D4D08CCC9D8}" dt="2023-07-18T22:03:26.568" v="17156" actId="1076"/>
          <ac:spMkLst>
            <pc:docMk/>
            <pc:sldMk cId="2852554608" sldId="258"/>
            <ac:spMk id="28" creationId="{FD9888D0-45F5-C84D-A0B1-9A2917180970}"/>
          </ac:spMkLst>
        </pc:spChg>
        <pc:spChg chg="add mod">
          <ac:chgData name="martina de maio" userId="d6df4f01-1da2-486c-8323-d9659dea833d" providerId="ADAL" clId="{8F716D51-615E-4166-AEFD-6D4D08CCC9D8}" dt="2023-07-18T22:01:40.119" v="17110"/>
          <ac:spMkLst>
            <pc:docMk/>
            <pc:sldMk cId="2852554608" sldId="258"/>
            <ac:spMk id="29" creationId="{67CA7295-2314-5CF6-7610-7FA3013B2877}"/>
          </ac:spMkLst>
        </pc:spChg>
        <pc:picChg chg="add del mod">
          <ac:chgData name="martina de maio" userId="d6df4f01-1da2-486c-8323-d9659dea833d" providerId="ADAL" clId="{8F716D51-615E-4166-AEFD-6D4D08CCC9D8}" dt="2023-07-18T22:05:23.356" v="17206" actId="478"/>
          <ac:picMkLst>
            <pc:docMk/>
            <pc:sldMk cId="2852554608" sldId="258"/>
            <ac:picMk id="25" creationId="{EEC03FE3-9F47-838A-077A-D7663CE5B5BC}"/>
          </ac:picMkLst>
        </pc:picChg>
        <pc:picChg chg="add del mod">
          <ac:chgData name="martina de maio" userId="d6df4f01-1da2-486c-8323-d9659dea833d" providerId="ADAL" clId="{8F716D51-615E-4166-AEFD-6D4D08CCC9D8}" dt="2023-07-18T22:05:24.272" v="17208" actId="478"/>
          <ac:picMkLst>
            <pc:docMk/>
            <pc:sldMk cId="2852554608" sldId="258"/>
            <ac:picMk id="26" creationId="{7B133397-7EEB-46C9-63C4-5A2CB123B905}"/>
          </ac:picMkLst>
        </pc:picChg>
        <pc:picChg chg="add del mod">
          <ac:chgData name="martina de maio" userId="d6df4f01-1da2-486c-8323-d9659dea833d" providerId="ADAL" clId="{8F716D51-615E-4166-AEFD-6D4D08CCC9D8}" dt="2023-07-18T22:05:23.824" v="17207" actId="478"/>
          <ac:picMkLst>
            <pc:docMk/>
            <pc:sldMk cId="2852554608" sldId="258"/>
            <ac:picMk id="27" creationId="{C3D0995F-DA45-4C5B-29E6-BBCF6D9AA681}"/>
          </ac:picMkLst>
        </pc:picChg>
        <pc:picChg chg="add mod">
          <ac:chgData name="martina de maio" userId="d6df4f01-1da2-486c-8323-d9659dea833d" providerId="ADAL" clId="{8F716D51-615E-4166-AEFD-6D4D08CCC9D8}" dt="2023-07-18T22:05:30.998" v="17221" actId="1035"/>
          <ac:picMkLst>
            <pc:docMk/>
            <pc:sldMk cId="2852554608" sldId="258"/>
            <ac:picMk id="1026" creationId="{2F8F2202-6579-EEC9-68A3-52D08BE22C8B}"/>
          </ac:picMkLst>
        </pc:picChg>
        <pc:picChg chg="add mod">
          <ac:chgData name="martina de maio" userId="d6df4f01-1da2-486c-8323-d9659dea833d" providerId="ADAL" clId="{8F716D51-615E-4166-AEFD-6D4D08CCC9D8}" dt="2023-07-18T22:05:30.998" v="17221" actId="1035"/>
          <ac:picMkLst>
            <pc:docMk/>
            <pc:sldMk cId="2852554608" sldId="258"/>
            <ac:picMk id="1028" creationId="{277E3392-9D9D-F09A-3CDB-740285B64D85}"/>
          </ac:picMkLst>
        </pc:picChg>
        <pc:picChg chg="add mod">
          <ac:chgData name="martina de maio" userId="d6df4f01-1da2-486c-8323-d9659dea833d" providerId="ADAL" clId="{8F716D51-615E-4166-AEFD-6D4D08CCC9D8}" dt="2023-07-18T22:05:30.998" v="17221" actId="1035"/>
          <ac:picMkLst>
            <pc:docMk/>
            <pc:sldMk cId="2852554608" sldId="258"/>
            <ac:picMk id="1030" creationId="{CFB7AF6D-B98B-A837-9BA8-46BFA72CA314}"/>
          </ac:picMkLst>
        </pc:picChg>
        <pc:picChg chg="add mod">
          <ac:chgData name="martina de maio" userId="d6df4f01-1da2-486c-8323-d9659dea833d" providerId="ADAL" clId="{8F716D51-615E-4166-AEFD-6D4D08CCC9D8}" dt="2023-07-18T22:05:30.998" v="17221" actId="1035"/>
          <ac:picMkLst>
            <pc:docMk/>
            <pc:sldMk cId="2852554608" sldId="258"/>
            <ac:picMk id="1032" creationId="{316B7BF7-3A0A-7A9A-3CBF-D0BE89918D9E}"/>
          </ac:picMkLst>
        </pc:picChg>
        <pc:picChg chg="add mod">
          <ac:chgData name="martina de maio" userId="d6df4f01-1da2-486c-8323-d9659dea833d" providerId="ADAL" clId="{8F716D51-615E-4166-AEFD-6D4D08CCC9D8}" dt="2023-07-18T22:05:33.333" v="17235" actId="1035"/>
          <ac:picMkLst>
            <pc:docMk/>
            <pc:sldMk cId="2852554608" sldId="258"/>
            <ac:picMk id="1034" creationId="{5FCF1F7F-85EB-F302-AE99-A2641932B900}"/>
          </ac:picMkLst>
        </pc:picChg>
        <pc:cxnChg chg="add mod">
          <ac:chgData name="martina de maio" userId="d6df4f01-1da2-486c-8323-d9659dea833d" providerId="ADAL" clId="{8F716D51-615E-4166-AEFD-6D4D08CCC9D8}" dt="2023-07-18T22:05:30.998" v="17221" actId="1035"/>
          <ac:cxnSpMkLst>
            <pc:docMk/>
            <pc:sldMk cId="2852554608" sldId="258"/>
            <ac:cxnSpMk id="9" creationId="{B53C382D-2538-3B96-E99F-5B73C0BE697E}"/>
          </ac:cxnSpMkLst>
        </pc:cxnChg>
        <pc:cxnChg chg="add mod">
          <ac:chgData name="martina de maio" userId="d6df4f01-1da2-486c-8323-d9659dea833d" providerId="ADAL" clId="{8F716D51-615E-4166-AEFD-6D4D08CCC9D8}" dt="2023-07-18T22:05:30.998" v="17221" actId="1035"/>
          <ac:cxnSpMkLst>
            <pc:docMk/>
            <pc:sldMk cId="2852554608" sldId="258"/>
            <ac:cxnSpMk id="12" creationId="{7B43D9AE-041A-18C8-E346-D5F25AFFF9A6}"/>
          </ac:cxnSpMkLst>
        </pc:cxnChg>
        <pc:cxnChg chg="add mod">
          <ac:chgData name="martina de maio" userId="d6df4f01-1da2-486c-8323-d9659dea833d" providerId="ADAL" clId="{8F716D51-615E-4166-AEFD-6D4D08CCC9D8}" dt="2023-07-18T22:05:30.998" v="17221" actId="1035"/>
          <ac:cxnSpMkLst>
            <pc:docMk/>
            <pc:sldMk cId="2852554608" sldId="258"/>
            <ac:cxnSpMk id="15" creationId="{53B8FAD8-5487-675B-96DE-F647B3F4E56B}"/>
          </ac:cxnSpMkLst>
        </pc:cxnChg>
        <pc:cxnChg chg="add mod">
          <ac:chgData name="martina de maio" userId="d6df4f01-1da2-486c-8323-d9659dea833d" providerId="ADAL" clId="{8F716D51-615E-4166-AEFD-6D4D08CCC9D8}" dt="2023-07-18T22:05:30.998" v="17221" actId="1035"/>
          <ac:cxnSpMkLst>
            <pc:docMk/>
            <pc:sldMk cId="2852554608" sldId="258"/>
            <ac:cxnSpMk id="17" creationId="{14BDB773-5EB8-99D5-7268-9253147A5703}"/>
          </ac:cxnSpMkLst>
        </pc:cxnChg>
        <pc:cxnChg chg="add mod">
          <ac:chgData name="martina de maio" userId="d6df4f01-1da2-486c-8323-d9659dea833d" providerId="ADAL" clId="{8F716D51-615E-4166-AEFD-6D4D08CCC9D8}" dt="2023-07-18T22:05:30.998" v="17221" actId="1035"/>
          <ac:cxnSpMkLst>
            <pc:docMk/>
            <pc:sldMk cId="2852554608" sldId="258"/>
            <ac:cxnSpMk id="19" creationId="{357F848A-C28C-726E-2B05-D45F34312F38}"/>
          </ac:cxnSpMkLst>
        </pc:cxnChg>
        <pc:cxnChg chg="add mod">
          <ac:chgData name="martina de maio" userId="d6df4f01-1da2-486c-8323-d9659dea833d" providerId="ADAL" clId="{8F716D51-615E-4166-AEFD-6D4D08CCC9D8}" dt="2023-07-18T22:05:30.998" v="17221" actId="1035"/>
          <ac:cxnSpMkLst>
            <pc:docMk/>
            <pc:sldMk cId="2852554608" sldId="258"/>
            <ac:cxnSpMk id="21" creationId="{48F5D31E-FC46-F224-D82E-956E56952610}"/>
          </ac:cxnSpMkLst>
        </pc:cxnChg>
        <pc:cxnChg chg="add mod">
          <ac:chgData name="martina de maio" userId="d6df4f01-1da2-486c-8323-d9659dea833d" providerId="ADAL" clId="{8F716D51-615E-4166-AEFD-6D4D08CCC9D8}" dt="2023-07-18T22:05:30.998" v="17221" actId="1035"/>
          <ac:cxnSpMkLst>
            <pc:docMk/>
            <pc:sldMk cId="2852554608" sldId="258"/>
            <ac:cxnSpMk id="24" creationId="{433C59AC-2F07-EA3B-1491-B6EA841709E5}"/>
          </ac:cxnSpMkLst>
        </pc:cxnChg>
      </pc:sldChg>
      <pc:sldChg chg="addSp delSp modSp add mod ord modNotes">
        <pc:chgData name="martina de maio" userId="d6df4f01-1da2-486c-8323-d9659dea833d" providerId="ADAL" clId="{8F716D51-615E-4166-AEFD-6D4D08CCC9D8}" dt="2023-07-18T22:05:05.744" v="17204" actId="478"/>
        <pc:sldMkLst>
          <pc:docMk/>
          <pc:sldMk cId="2630129718" sldId="259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630129718" sldId="259"/>
            <ac:spMk id="2" creationId="{8733D444-C3B8-0D74-DEBA-0924DF22444A}"/>
          </ac:spMkLst>
        </pc:spChg>
        <pc:spChg chg="del mod">
          <ac:chgData name="martina de maio" userId="d6df4f01-1da2-486c-8323-d9659dea833d" providerId="ADAL" clId="{8F716D51-615E-4166-AEFD-6D4D08CCC9D8}" dt="2023-07-17T16:25:49.300" v="2075" actId="26606"/>
          <ac:spMkLst>
            <pc:docMk/>
            <pc:sldMk cId="2630129718" sldId="259"/>
            <ac:spMk id="3" creationId="{80600F49-8C4E-D679-495C-7CF5C2325D37}"/>
          </ac:spMkLst>
        </pc:spChg>
        <pc:spChg chg="add del">
          <ac:chgData name="martina de maio" userId="d6df4f01-1da2-486c-8323-d9659dea833d" providerId="ADAL" clId="{8F716D51-615E-4166-AEFD-6D4D08CCC9D8}" dt="2023-07-17T17:09:30.353" v="3314"/>
          <ac:spMkLst>
            <pc:docMk/>
            <pc:sldMk cId="2630129718" sldId="259"/>
            <ac:spMk id="6" creationId="{74A8A589-2FBF-C066-1645-F574FD289A8D}"/>
          </ac:spMkLst>
        </pc:spChg>
        <pc:spChg chg="add del">
          <ac:chgData name="martina de maio" userId="d6df4f01-1da2-486c-8323-d9659dea833d" providerId="ADAL" clId="{8F716D51-615E-4166-AEFD-6D4D08CCC9D8}" dt="2023-07-17T17:09:34.516" v="3316"/>
          <ac:spMkLst>
            <pc:docMk/>
            <pc:sldMk cId="2630129718" sldId="259"/>
            <ac:spMk id="7" creationId="{3953EA2B-DB31-B191-EF8A-E554246B06E6}"/>
          </ac:spMkLst>
        </pc:spChg>
        <pc:spChg chg="add del">
          <ac:chgData name="martina de maio" userId="d6df4f01-1da2-486c-8323-d9659dea833d" providerId="ADAL" clId="{8F716D51-615E-4166-AEFD-6D4D08CCC9D8}" dt="2023-07-17T17:09:41.091" v="3318"/>
          <ac:spMkLst>
            <pc:docMk/>
            <pc:sldMk cId="2630129718" sldId="259"/>
            <ac:spMk id="8" creationId="{D819122D-011F-81F2-DCE9-7B541CEF0F0C}"/>
          </ac:spMkLst>
        </pc:spChg>
        <pc:spChg chg="add del">
          <ac:chgData name="martina de maio" userId="d6df4f01-1da2-486c-8323-d9659dea833d" providerId="ADAL" clId="{8F716D51-615E-4166-AEFD-6D4D08CCC9D8}" dt="2023-07-17T17:09:48.320" v="3320"/>
          <ac:spMkLst>
            <pc:docMk/>
            <pc:sldMk cId="2630129718" sldId="259"/>
            <ac:spMk id="9" creationId="{B8D3E920-416B-3AD3-39F7-2246873944BC}"/>
          </ac:spMkLst>
        </pc:spChg>
        <pc:spChg chg="mod">
          <ac:chgData name="martina de maio" userId="d6df4f01-1da2-486c-8323-d9659dea833d" providerId="ADAL" clId="{8F716D51-615E-4166-AEFD-6D4D08CCC9D8}" dt="2023-07-18T22:03:11.255" v="17154" actId="1076"/>
          <ac:spMkLst>
            <pc:docMk/>
            <pc:sldMk cId="2630129718" sldId="259"/>
            <ac:spMk id="13" creationId="{CD32418D-DC65-79EE-0502-4F04D082AC09}"/>
          </ac:spMkLst>
        </pc:spChg>
        <pc:spChg chg="add mod">
          <ac:chgData name="martina de maio" userId="d6df4f01-1da2-486c-8323-d9659dea833d" providerId="ADAL" clId="{8F716D51-615E-4166-AEFD-6D4D08CCC9D8}" dt="2023-07-18T22:01:39.019" v="17109"/>
          <ac:spMkLst>
            <pc:docMk/>
            <pc:sldMk cId="2630129718" sldId="259"/>
            <ac:spMk id="14" creationId="{0846D6A7-EC16-52DA-3146-B05C280DACFD}"/>
          </ac:spMkLst>
        </pc:spChg>
        <pc:graphicFrameChg chg="add mod modGraphic">
          <ac:chgData name="martina de maio" userId="d6df4f01-1da2-486c-8323-d9659dea833d" providerId="ADAL" clId="{8F716D51-615E-4166-AEFD-6D4D08CCC9D8}" dt="2023-07-18T12:54:28.706" v="10248"/>
          <ac:graphicFrameMkLst>
            <pc:docMk/>
            <pc:sldMk cId="2630129718" sldId="259"/>
            <ac:graphicFrameMk id="5" creationId="{12E1F9A9-A46F-D7B9-B175-DE2B146BB4A8}"/>
          </ac:graphicFrameMkLst>
        </pc:graphicFrameChg>
        <pc:picChg chg="add del mod">
          <ac:chgData name="martina de maio" userId="d6df4f01-1da2-486c-8323-d9659dea833d" providerId="ADAL" clId="{8F716D51-615E-4166-AEFD-6D4D08CCC9D8}" dt="2023-07-18T22:05:05.210" v="17203" actId="478"/>
          <ac:picMkLst>
            <pc:docMk/>
            <pc:sldMk cId="2630129718" sldId="259"/>
            <ac:picMk id="4" creationId="{C5B00BD4-5BFB-D96B-CC82-930465437CF9}"/>
          </ac:picMkLst>
        </pc:picChg>
        <pc:picChg chg="add del mod">
          <ac:chgData name="martina de maio" userId="d6df4f01-1da2-486c-8323-d9659dea833d" providerId="ADAL" clId="{8F716D51-615E-4166-AEFD-6D4D08CCC9D8}" dt="2023-07-18T22:05:04.123" v="17201" actId="478"/>
          <ac:picMkLst>
            <pc:docMk/>
            <pc:sldMk cId="2630129718" sldId="259"/>
            <ac:picMk id="11" creationId="{80FB5ACD-75AD-EF5D-EBCD-066901FC2DFB}"/>
          </ac:picMkLst>
        </pc:picChg>
        <pc:picChg chg="add del mod">
          <ac:chgData name="martina de maio" userId="d6df4f01-1da2-486c-8323-d9659dea833d" providerId="ADAL" clId="{8F716D51-615E-4166-AEFD-6D4D08CCC9D8}" dt="2023-07-18T22:05:04.673" v="17202" actId="478"/>
          <ac:picMkLst>
            <pc:docMk/>
            <pc:sldMk cId="2630129718" sldId="259"/>
            <ac:picMk id="12" creationId="{16B18C13-7DA0-4F43-4B47-F5FD7DAAC4EF}"/>
          </ac:picMkLst>
        </pc:picChg>
        <pc:picChg chg="add del mod">
          <ac:chgData name="martina de maio" userId="d6df4f01-1da2-486c-8323-d9659dea833d" providerId="ADAL" clId="{8F716D51-615E-4166-AEFD-6D4D08CCC9D8}" dt="2023-07-18T22:05:05.744" v="17204" actId="478"/>
          <ac:picMkLst>
            <pc:docMk/>
            <pc:sldMk cId="2630129718" sldId="259"/>
            <ac:picMk id="2050" creationId="{127C0653-2B64-047B-E46E-E6A29C9315D8}"/>
          </ac:picMkLst>
        </pc:picChg>
        <pc:picChg chg="add del mod">
          <ac:chgData name="martina de maio" userId="d6df4f01-1da2-486c-8323-d9659dea833d" providerId="ADAL" clId="{8F716D51-615E-4166-AEFD-6D4D08CCC9D8}" dt="2023-07-17T16:57:25.861" v="3178"/>
          <ac:picMkLst>
            <pc:docMk/>
            <pc:sldMk cId="2630129718" sldId="259"/>
            <ac:picMk id="2052" creationId="{1F71D39A-A1C5-CEA5-A31E-7284052E3CBC}"/>
          </ac:picMkLst>
        </pc:picChg>
        <pc:picChg chg="add del mod">
          <ac:chgData name="martina de maio" userId="d6df4f01-1da2-486c-8323-d9659dea833d" providerId="ADAL" clId="{8F716D51-615E-4166-AEFD-6D4D08CCC9D8}" dt="2023-07-17T16:57:57.759" v="3190" actId="21"/>
          <ac:picMkLst>
            <pc:docMk/>
            <pc:sldMk cId="2630129718" sldId="259"/>
            <ac:picMk id="2054" creationId="{5905E3BF-731C-77CC-2002-8AE2443F3A4D}"/>
          </ac:picMkLst>
        </pc:picChg>
        <pc:picChg chg="add del mod">
          <ac:chgData name="martina de maio" userId="d6df4f01-1da2-486c-8323-d9659dea833d" providerId="ADAL" clId="{8F716D51-615E-4166-AEFD-6D4D08CCC9D8}" dt="2023-07-18T12:54:28.706" v="10248"/>
          <ac:picMkLst>
            <pc:docMk/>
            <pc:sldMk cId="2630129718" sldId="259"/>
            <ac:picMk id="2056" creationId="{ADA0DF4D-3B1C-6272-C702-124C362DBA5B}"/>
          </ac:picMkLst>
        </pc:picChg>
      </pc:sldChg>
      <pc:sldChg chg="addSp delSp modSp add mod">
        <pc:chgData name="martina de maio" userId="d6df4f01-1da2-486c-8323-d9659dea833d" providerId="ADAL" clId="{8F716D51-615E-4166-AEFD-6D4D08CCC9D8}" dt="2023-07-18T22:05:39.211" v="17237" actId="27636"/>
        <pc:sldMkLst>
          <pc:docMk/>
          <pc:sldMk cId="1903011455" sldId="260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1903011455" sldId="260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22:05:39.211" v="17237" actId="27636"/>
          <ac:spMkLst>
            <pc:docMk/>
            <pc:sldMk cId="1903011455" sldId="260"/>
            <ac:spMk id="3" creationId="{80600F49-8C4E-D679-495C-7CF5C2325D37}"/>
          </ac:spMkLst>
        </pc:spChg>
        <pc:spChg chg="add del mod">
          <ac:chgData name="martina de maio" userId="d6df4f01-1da2-486c-8323-d9659dea833d" providerId="ADAL" clId="{8F716D51-615E-4166-AEFD-6D4D08CCC9D8}" dt="2023-07-17T16:37:34.374" v="2640" actId="478"/>
          <ac:spMkLst>
            <pc:docMk/>
            <pc:sldMk cId="1903011455" sldId="260"/>
            <ac:spMk id="4" creationId="{CCA3CF5F-D2E9-3234-9833-CD84EDB95012}"/>
          </ac:spMkLst>
        </pc:spChg>
        <pc:spChg chg="mod">
          <ac:chgData name="martina de maio" userId="d6df4f01-1da2-486c-8323-d9659dea833d" providerId="ADAL" clId="{8F716D51-615E-4166-AEFD-6D4D08CCC9D8}" dt="2023-07-18T22:03:23.010" v="17155" actId="1076"/>
          <ac:spMkLst>
            <pc:docMk/>
            <pc:sldMk cId="1903011455" sldId="260"/>
            <ac:spMk id="5" creationId="{19739D47-46DE-1EBB-2FE5-6C2BC0381807}"/>
          </ac:spMkLst>
        </pc:spChg>
        <pc:spChg chg="add mod">
          <ac:chgData name="martina de maio" userId="d6df4f01-1da2-486c-8323-d9659dea833d" providerId="ADAL" clId="{8F716D51-615E-4166-AEFD-6D4D08CCC9D8}" dt="2023-07-18T22:01:41.117" v="17111"/>
          <ac:spMkLst>
            <pc:docMk/>
            <pc:sldMk cId="1903011455" sldId="260"/>
            <ac:spMk id="6" creationId="{F9384FB8-613C-DEE0-7A6A-BEFC957A8859}"/>
          </ac:spMkLst>
        </pc:spChg>
      </pc:sldChg>
      <pc:sldChg chg="addSp delSp modSp add mod ord">
        <pc:chgData name="martina de maio" userId="d6df4f01-1da2-486c-8323-d9659dea833d" providerId="ADAL" clId="{8F716D51-615E-4166-AEFD-6D4D08CCC9D8}" dt="2023-07-18T22:03:32.614" v="17157" actId="1076"/>
        <pc:sldMkLst>
          <pc:docMk/>
          <pc:sldMk cId="2211514953" sldId="261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211514953" sldId="261"/>
            <ac:spMk id="2" creationId="{8733D444-C3B8-0D74-DEBA-0924DF22444A}"/>
          </ac:spMkLst>
        </pc:spChg>
        <pc:spChg chg="del">
          <ac:chgData name="martina de maio" userId="d6df4f01-1da2-486c-8323-d9659dea833d" providerId="ADAL" clId="{8F716D51-615E-4166-AEFD-6D4D08CCC9D8}" dt="2023-07-17T17:20:40.435" v="3618" actId="478"/>
          <ac:spMkLst>
            <pc:docMk/>
            <pc:sldMk cId="2211514953" sldId="261"/>
            <ac:spMk id="3" creationId="{80600F49-8C4E-D679-495C-7CF5C2325D37}"/>
          </ac:spMkLst>
        </pc:spChg>
        <pc:spChg chg="add del mod">
          <ac:chgData name="martina de maio" userId="d6df4f01-1da2-486c-8323-d9659dea833d" providerId="ADAL" clId="{8F716D51-615E-4166-AEFD-6D4D08CCC9D8}" dt="2023-07-17T17:20:41.485" v="3619" actId="478"/>
          <ac:spMkLst>
            <pc:docMk/>
            <pc:sldMk cId="2211514953" sldId="261"/>
            <ac:spMk id="5" creationId="{614340D3-EFCC-D440-87E2-4926270B7370}"/>
          </ac:spMkLst>
        </pc:spChg>
        <pc:spChg chg="mod">
          <ac:chgData name="martina de maio" userId="d6df4f01-1da2-486c-8323-d9659dea833d" providerId="ADAL" clId="{8F716D51-615E-4166-AEFD-6D4D08CCC9D8}" dt="2023-07-18T22:03:32.614" v="17157" actId="1076"/>
          <ac:spMkLst>
            <pc:docMk/>
            <pc:sldMk cId="2211514953" sldId="261"/>
            <ac:spMk id="8" creationId="{BBA23F1C-AF71-1863-EC58-0CA7AB3003AD}"/>
          </ac:spMkLst>
        </pc:spChg>
        <pc:spChg chg="add del mod">
          <ac:chgData name="martina de maio" userId="d6df4f01-1da2-486c-8323-d9659dea833d" providerId="ADAL" clId="{8F716D51-615E-4166-AEFD-6D4D08CCC9D8}" dt="2023-07-18T22:01:46.429" v="17113" actId="478"/>
          <ac:spMkLst>
            <pc:docMk/>
            <pc:sldMk cId="2211514953" sldId="261"/>
            <ac:spMk id="9" creationId="{F67998BC-61A7-634A-B957-BA27B3A35FF9}"/>
          </ac:spMkLst>
        </pc:spChg>
        <pc:picChg chg="add del">
          <ac:chgData name="martina de maio" userId="d6df4f01-1da2-486c-8323-d9659dea833d" providerId="ADAL" clId="{8F716D51-615E-4166-AEFD-6D4D08CCC9D8}" dt="2023-07-17T17:20:47.197" v="3621" actId="478"/>
          <ac:picMkLst>
            <pc:docMk/>
            <pc:sldMk cId="2211514953" sldId="261"/>
            <ac:picMk id="7" creationId="{959D1F97-200C-36E9-0D3C-98749B4FC189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2211514953" sldId="261"/>
            <ac:picMk id="3074" creationId="{AC0BAC33-0537-3700-3CFB-27FB83420F66}"/>
          </ac:picMkLst>
        </pc:picChg>
      </pc:sldChg>
      <pc:sldChg chg="addSp modSp add mod ord">
        <pc:chgData name="martina de maio" userId="d6df4f01-1da2-486c-8323-d9659dea833d" providerId="ADAL" clId="{8F716D51-615E-4166-AEFD-6D4D08CCC9D8}" dt="2023-07-18T22:05:55.478" v="17239" actId="255"/>
        <pc:sldMkLst>
          <pc:docMk/>
          <pc:sldMk cId="343339842" sldId="262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343339842" sldId="262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22:05:55.478" v="17239" actId="255"/>
          <ac:spMkLst>
            <pc:docMk/>
            <pc:sldMk cId="343339842" sldId="262"/>
            <ac:spMk id="3" creationId="{80600F49-8C4E-D679-495C-7CF5C2325D37}"/>
          </ac:spMkLst>
        </pc:spChg>
        <pc:spChg chg="mod">
          <ac:chgData name="martina de maio" userId="d6df4f01-1da2-486c-8323-d9659dea833d" providerId="ADAL" clId="{8F716D51-615E-4166-AEFD-6D4D08CCC9D8}" dt="2023-07-18T22:03:41.192" v="17159" actId="1076"/>
          <ac:spMkLst>
            <pc:docMk/>
            <pc:sldMk cId="343339842" sldId="262"/>
            <ac:spMk id="4" creationId="{3ABC3325-4806-1555-01CB-D143A2576B49}"/>
          </ac:spMkLst>
        </pc:spChg>
        <pc:spChg chg="add mod">
          <ac:chgData name="martina de maio" userId="d6df4f01-1da2-486c-8323-d9659dea833d" providerId="ADAL" clId="{8F716D51-615E-4166-AEFD-6D4D08CCC9D8}" dt="2023-07-18T22:01:49.909" v="17115"/>
          <ac:spMkLst>
            <pc:docMk/>
            <pc:sldMk cId="343339842" sldId="262"/>
            <ac:spMk id="5" creationId="{4D2FAED8-FBB4-7989-5BDB-08F5249DBBED}"/>
          </ac:spMkLst>
        </pc:spChg>
      </pc:sldChg>
      <pc:sldChg chg="addSp modSp add mod ord">
        <pc:chgData name="martina de maio" userId="d6df4f01-1da2-486c-8323-d9659dea833d" providerId="ADAL" clId="{8F716D51-615E-4166-AEFD-6D4D08CCC9D8}" dt="2023-07-18T22:05:49.200" v="17238" actId="255"/>
        <pc:sldMkLst>
          <pc:docMk/>
          <pc:sldMk cId="1414941679" sldId="263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1414941679" sldId="263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22:05:49.200" v="17238" actId="255"/>
          <ac:spMkLst>
            <pc:docMk/>
            <pc:sldMk cId="1414941679" sldId="263"/>
            <ac:spMk id="3" creationId="{80600F49-8C4E-D679-495C-7CF5C2325D37}"/>
          </ac:spMkLst>
        </pc:spChg>
        <pc:spChg chg="mod">
          <ac:chgData name="martina de maio" userId="d6df4f01-1da2-486c-8323-d9659dea833d" providerId="ADAL" clId="{8F716D51-615E-4166-AEFD-6D4D08CCC9D8}" dt="2023-07-18T22:03:35.905" v="17158" actId="1076"/>
          <ac:spMkLst>
            <pc:docMk/>
            <pc:sldMk cId="1414941679" sldId="263"/>
            <ac:spMk id="4" creationId="{37D50664-729C-62D7-89BC-D5A9BC6D8E95}"/>
          </ac:spMkLst>
        </pc:spChg>
        <pc:spChg chg="add mod">
          <ac:chgData name="martina de maio" userId="d6df4f01-1da2-486c-8323-d9659dea833d" providerId="ADAL" clId="{8F716D51-615E-4166-AEFD-6D4D08CCC9D8}" dt="2023-07-18T22:01:48.665" v="17114"/>
          <ac:spMkLst>
            <pc:docMk/>
            <pc:sldMk cId="1414941679" sldId="263"/>
            <ac:spMk id="5" creationId="{DD28A28A-379A-7264-7538-068E989E164C}"/>
          </ac:spMkLst>
        </pc:spChg>
      </pc:sldChg>
      <pc:sldChg chg="new del">
        <pc:chgData name="martina de maio" userId="d6df4f01-1da2-486c-8323-d9659dea833d" providerId="ADAL" clId="{8F716D51-615E-4166-AEFD-6D4D08CCC9D8}" dt="2023-07-17T17:41:11.730" v="4082" actId="680"/>
        <pc:sldMkLst>
          <pc:docMk/>
          <pc:sldMk cId="2840046704" sldId="263"/>
        </pc:sldMkLst>
      </pc:sldChg>
      <pc:sldChg chg="addSp delSp modSp add mod setBg setFolMasterObjs">
        <pc:chgData name="martina de maio" userId="d6df4f01-1da2-486c-8323-d9659dea833d" providerId="ADAL" clId="{8F716D51-615E-4166-AEFD-6D4D08CCC9D8}" dt="2023-07-18T22:06:07.332" v="17241" actId="13926"/>
        <pc:sldMkLst>
          <pc:docMk/>
          <pc:sldMk cId="3289151472" sldId="264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3289151472" sldId="264"/>
            <ac:spMk id="2" creationId="{8733D444-C3B8-0D74-DEBA-0924DF22444A}"/>
          </ac:spMkLst>
        </pc:spChg>
        <pc:spChg chg="mod ord">
          <ac:chgData name="martina de maio" userId="d6df4f01-1da2-486c-8323-d9659dea833d" providerId="ADAL" clId="{8F716D51-615E-4166-AEFD-6D4D08CCC9D8}" dt="2023-07-18T22:06:07.332" v="17241" actId="13926"/>
          <ac:spMkLst>
            <pc:docMk/>
            <pc:sldMk cId="3289151472" sldId="264"/>
            <ac:spMk id="3" creationId="{80600F49-8C4E-D679-495C-7CF5C2325D37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3289151472" sldId="264"/>
            <ac:spMk id="8" creationId="{3E4148B9-5C58-193A-DD99-E6ADBC194565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3289151472" sldId="264"/>
            <ac:spMk id="9" creationId="{6100A5F7-30F0-05B7-88D4-54E943FA5ECF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3289151472" sldId="264"/>
            <ac:spMk id="10" creationId="{04B825BD-A6B0-AFDD-09D9-5994B92D80CA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3289151472" sldId="264"/>
            <ac:spMk id="11" creationId="{CB4F32AA-A1E5-B4BE-737A-4C9A41F8D66E}"/>
          </ac:spMkLst>
        </pc:spChg>
        <pc:spChg chg="add mod">
          <ac:chgData name="martina de maio" userId="d6df4f01-1da2-486c-8323-d9659dea833d" providerId="ADAL" clId="{8F716D51-615E-4166-AEFD-6D4D08CCC9D8}" dt="2023-07-17T18:56:53.623" v="4418" actId="571"/>
          <ac:spMkLst>
            <pc:docMk/>
            <pc:sldMk cId="3289151472" sldId="264"/>
            <ac:spMk id="13" creationId="{631395C0-507B-AE45-6A2C-7C1432773027}"/>
          </ac:spMkLst>
        </pc:spChg>
        <pc:spChg chg="del">
          <ac:chgData name="martina de maio" userId="d6df4f01-1da2-486c-8323-d9659dea833d" providerId="ADAL" clId="{8F716D51-615E-4166-AEFD-6D4D08CCC9D8}" dt="2023-07-18T22:03:46.241" v="17161" actId="478"/>
          <ac:spMkLst>
            <pc:docMk/>
            <pc:sldMk cId="3289151472" sldId="264"/>
            <ac:spMk id="17" creationId="{B36850B5-808D-82FE-CCC6-78EC74DE122C}"/>
          </ac:spMkLst>
        </pc:spChg>
        <pc:spChg chg="add mod">
          <ac:chgData name="martina de maio" userId="d6df4f01-1da2-486c-8323-d9659dea833d" providerId="ADAL" clId="{8F716D51-615E-4166-AEFD-6D4D08CCC9D8}" dt="2023-07-18T22:01:51.242" v="17116"/>
          <ac:spMkLst>
            <pc:docMk/>
            <pc:sldMk cId="3289151472" sldId="264"/>
            <ac:spMk id="18" creationId="{C3EBA93D-1854-6814-AAD2-5685C0D866A0}"/>
          </ac:spMkLst>
        </pc:spChg>
        <pc:spChg chg="add mod">
          <ac:chgData name="martina de maio" userId="d6df4f01-1da2-486c-8323-d9659dea833d" providerId="ADAL" clId="{8F716D51-615E-4166-AEFD-6D4D08CCC9D8}" dt="2023-07-18T22:03:43.210" v="17160"/>
          <ac:spMkLst>
            <pc:docMk/>
            <pc:sldMk cId="3289151472" sldId="264"/>
            <ac:spMk id="19" creationId="{16C1112B-3C16-8A69-A9FA-1873A02435BF}"/>
          </ac:spMkLst>
        </pc:spChg>
        <pc:grpChg chg="add mod">
          <ac:chgData name="martina de maio" userId="d6df4f01-1da2-486c-8323-d9659dea833d" providerId="ADAL" clId="{8F716D51-615E-4166-AEFD-6D4D08CCC9D8}" dt="2023-07-18T12:54:28.706" v="10248"/>
          <ac:grpSpMkLst>
            <pc:docMk/>
            <pc:sldMk cId="3289151472" sldId="264"/>
            <ac:grpSpMk id="12" creationId="{F40A5900-468C-CC20-61ED-2EFB48992525}"/>
          </ac:grpSpMkLst>
        </pc:grpChg>
        <pc:grpChg chg="add mod">
          <ac:chgData name="martina de maio" userId="d6df4f01-1da2-486c-8323-d9659dea833d" providerId="ADAL" clId="{8F716D51-615E-4166-AEFD-6D4D08CCC9D8}" dt="2023-07-18T12:54:28.706" v="10248"/>
          <ac:grpSpMkLst>
            <pc:docMk/>
            <pc:sldMk cId="3289151472" sldId="264"/>
            <ac:grpSpMk id="14" creationId="{8B043AA2-FCA0-8AE9-65F2-EFE9B553E33E}"/>
          </ac:grpSpMkLst>
        </pc:grpChg>
        <pc:grpChg chg="add mod">
          <ac:chgData name="martina de maio" userId="d6df4f01-1da2-486c-8323-d9659dea833d" providerId="ADAL" clId="{8F716D51-615E-4166-AEFD-6D4D08CCC9D8}" dt="2023-07-18T12:54:28.706" v="10248"/>
          <ac:grpSpMkLst>
            <pc:docMk/>
            <pc:sldMk cId="3289151472" sldId="264"/>
            <ac:grpSpMk id="15" creationId="{E9E15B69-32AE-D510-664F-9272E7CF7369}"/>
          </ac:grpSpMkLst>
        </pc:grpChg>
        <pc:grpChg chg="add mod">
          <ac:chgData name="martina de maio" userId="d6df4f01-1da2-486c-8323-d9659dea833d" providerId="ADAL" clId="{8F716D51-615E-4166-AEFD-6D4D08CCC9D8}" dt="2023-07-18T12:54:28.706" v="10248"/>
          <ac:grpSpMkLst>
            <pc:docMk/>
            <pc:sldMk cId="3289151472" sldId="264"/>
            <ac:grpSpMk id="16" creationId="{97446952-38DA-6A3C-017E-A2ECADD33CE9}"/>
          </ac:grpSpMkLst>
        </pc:grpChg>
        <pc:picChg chg="add mod ord modCrop">
          <ac:chgData name="martina de maio" userId="d6df4f01-1da2-486c-8323-d9659dea833d" providerId="ADAL" clId="{8F716D51-615E-4166-AEFD-6D4D08CCC9D8}" dt="2023-07-18T12:54:28.706" v="10248"/>
          <ac:picMkLst>
            <pc:docMk/>
            <pc:sldMk cId="3289151472" sldId="264"/>
            <ac:picMk id="4" creationId="{41641488-910D-E006-848E-4F9B683C6C83}"/>
          </ac:picMkLst>
        </pc:picChg>
        <pc:picChg chg="add mod ord">
          <ac:chgData name="martina de maio" userId="d6df4f01-1da2-486c-8323-d9659dea833d" providerId="ADAL" clId="{8F716D51-615E-4166-AEFD-6D4D08CCC9D8}" dt="2023-07-18T12:54:28.706" v="10248"/>
          <ac:picMkLst>
            <pc:docMk/>
            <pc:sldMk cId="3289151472" sldId="264"/>
            <ac:picMk id="5" creationId="{4D8E80C4-4B21-7023-6365-A218E7D1BACF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3289151472" sldId="264"/>
            <ac:picMk id="6" creationId="{2B5211B0-5354-5581-C4AF-1768FD855032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3289151472" sldId="264"/>
            <ac:picMk id="7" creationId="{A9A5E943-ED33-3563-CE2D-018CD14E7012}"/>
          </ac:picMkLst>
        </pc:picChg>
      </pc:sldChg>
      <pc:sldChg chg="addSp delSp modSp add mod modAnim">
        <pc:chgData name="martina de maio" userId="d6df4f01-1da2-486c-8323-d9659dea833d" providerId="ADAL" clId="{8F716D51-615E-4166-AEFD-6D4D08CCC9D8}" dt="2023-07-18T22:07:28.181" v="17279" actId="20577"/>
        <pc:sldMkLst>
          <pc:docMk/>
          <pc:sldMk cId="4219659187" sldId="265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3" creationId="{80600F49-8C4E-D679-495C-7CF5C2325D37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25" creationId="{DFEE5677-84C0-D3F7-63D6-F3C7FDDC9798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26" creationId="{8623DB12-AB56-8FB1-41B3-45FCC545446E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27" creationId="{FC4F707E-06EE-4179-1BEB-38F4FD4940F7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28" creationId="{97C81796-6992-0E1F-7E30-CFF327DF9087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29" creationId="{E3D9B24A-EEB1-C572-1EAF-BF5C17D1E4B0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30" creationId="{75B8D089-84DB-9CD3-E599-275D0AB39D5D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31" creationId="{AFF5E370-C90A-6DC9-A790-254B86EB0202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34" creationId="{6FDFDEB7-888A-EAD3-0598-3108B063B425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35" creationId="{5E76BCA9-BD3A-88B0-8487-80BA9B10E4A0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4219659187" sldId="265"/>
            <ac:spMk id="36" creationId="{B2139E29-7A50-05F4-1F58-90D423FC0800}"/>
          </ac:spMkLst>
        </pc:spChg>
        <pc:spChg chg="del">
          <ac:chgData name="martina de maio" userId="d6df4f01-1da2-486c-8323-d9659dea833d" providerId="ADAL" clId="{8F716D51-615E-4166-AEFD-6D4D08CCC9D8}" dt="2023-07-18T22:03:51.653" v="17163" actId="478"/>
          <ac:spMkLst>
            <pc:docMk/>
            <pc:sldMk cId="4219659187" sldId="265"/>
            <ac:spMk id="45" creationId="{488A67A5-7362-4FFA-E87A-081A09404E0C}"/>
          </ac:spMkLst>
        </pc:spChg>
        <pc:spChg chg="add mod">
          <ac:chgData name="martina de maio" userId="d6df4f01-1da2-486c-8323-d9659dea833d" providerId="ADAL" clId="{8F716D51-615E-4166-AEFD-6D4D08CCC9D8}" dt="2023-07-18T22:01:52.457" v="17117"/>
          <ac:spMkLst>
            <pc:docMk/>
            <pc:sldMk cId="4219659187" sldId="265"/>
            <ac:spMk id="46" creationId="{451699AC-4FE7-AD21-6CE0-BC65F64294E3}"/>
          </ac:spMkLst>
        </pc:spChg>
        <pc:spChg chg="add mod">
          <ac:chgData name="martina de maio" userId="d6df4f01-1da2-486c-8323-d9659dea833d" providerId="ADAL" clId="{8F716D51-615E-4166-AEFD-6D4D08CCC9D8}" dt="2023-07-18T22:03:48.672" v="17162"/>
          <ac:spMkLst>
            <pc:docMk/>
            <pc:sldMk cId="4219659187" sldId="265"/>
            <ac:spMk id="47" creationId="{C96C0322-09D8-1E78-30B5-A84A6F00D2CD}"/>
          </ac:spMkLst>
        </pc:spChg>
        <pc:grpChg chg="del">
          <ac:chgData name="martina de maio" userId="d6df4f01-1da2-486c-8323-d9659dea833d" providerId="ADAL" clId="{8F716D51-615E-4166-AEFD-6D4D08CCC9D8}" dt="2023-07-17T18:59:24.222" v="4446" actId="478"/>
          <ac:grpSpMkLst>
            <pc:docMk/>
            <pc:sldMk cId="4219659187" sldId="265"/>
            <ac:grpSpMk id="12" creationId="{F40A5900-468C-CC20-61ED-2EFB48992525}"/>
          </ac:grpSpMkLst>
        </pc:grpChg>
        <pc:grpChg chg="del">
          <ac:chgData name="martina de maio" userId="d6df4f01-1da2-486c-8323-d9659dea833d" providerId="ADAL" clId="{8F716D51-615E-4166-AEFD-6D4D08CCC9D8}" dt="2023-07-17T18:59:24.823" v="4447" actId="478"/>
          <ac:grpSpMkLst>
            <pc:docMk/>
            <pc:sldMk cId="4219659187" sldId="265"/>
            <ac:grpSpMk id="14" creationId="{8B043AA2-FCA0-8AE9-65F2-EFE9B553E33E}"/>
          </ac:grpSpMkLst>
        </pc:grpChg>
        <pc:grpChg chg="del">
          <ac:chgData name="martina de maio" userId="d6df4f01-1da2-486c-8323-d9659dea833d" providerId="ADAL" clId="{8F716D51-615E-4166-AEFD-6D4D08CCC9D8}" dt="2023-07-17T18:59:25.420" v="4448" actId="478"/>
          <ac:grpSpMkLst>
            <pc:docMk/>
            <pc:sldMk cId="4219659187" sldId="265"/>
            <ac:grpSpMk id="15" creationId="{E9E15B69-32AE-D510-664F-9272E7CF7369}"/>
          </ac:grpSpMkLst>
        </pc:grpChg>
        <pc:grpChg chg="del">
          <ac:chgData name="martina de maio" userId="d6df4f01-1da2-486c-8323-d9659dea833d" providerId="ADAL" clId="{8F716D51-615E-4166-AEFD-6D4D08CCC9D8}" dt="2023-07-17T18:59:26.185" v="4449" actId="478"/>
          <ac:grpSpMkLst>
            <pc:docMk/>
            <pc:sldMk cId="4219659187" sldId="265"/>
            <ac:grpSpMk id="16" creationId="{97446952-38DA-6A3C-017E-A2ECADD33CE9}"/>
          </ac:grpSpMkLst>
        </pc:grpChg>
        <pc:grpChg chg="add mod">
          <ac:chgData name="martina de maio" userId="d6df4f01-1da2-486c-8323-d9659dea833d" providerId="ADAL" clId="{8F716D51-615E-4166-AEFD-6D4D08CCC9D8}" dt="2023-07-18T12:54:28.706" v="10248"/>
          <ac:grpSpMkLst>
            <pc:docMk/>
            <pc:sldMk cId="4219659187" sldId="265"/>
            <ac:grpSpMk id="41" creationId="{B013AC2D-250F-2F47-C274-B0001933144F}"/>
          </ac:grpSpMkLst>
        </pc:grpChg>
        <pc:grpChg chg="add mod">
          <ac:chgData name="martina de maio" userId="d6df4f01-1da2-486c-8323-d9659dea833d" providerId="ADAL" clId="{8F716D51-615E-4166-AEFD-6D4D08CCC9D8}" dt="2023-07-18T12:54:28.706" v="10248"/>
          <ac:grpSpMkLst>
            <pc:docMk/>
            <pc:sldMk cId="4219659187" sldId="265"/>
            <ac:grpSpMk id="42" creationId="{67635F77-9079-53E6-7EAB-9D6CDCB9AB55}"/>
          </ac:grpSpMkLst>
        </pc:grpChg>
        <pc:grpChg chg="add mod">
          <ac:chgData name="martina de maio" userId="d6df4f01-1da2-486c-8323-d9659dea833d" providerId="ADAL" clId="{8F716D51-615E-4166-AEFD-6D4D08CCC9D8}" dt="2023-07-18T12:54:28.706" v="10248"/>
          <ac:grpSpMkLst>
            <pc:docMk/>
            <pc:sldMk cId="4219659187" sldId="265"/>
            <ac:grpSpMk id="43" creationId="{9ACBA152-661D-9CA4-17D9-5A2A05EF5D6E}"/>
          </ac:grpSpMkLst>
        </pc:grpChg>
        <pc:graphicFrameChg chg="add del mod">
          <ac:chgData name="martina de maio" userId="d6df4f01-1da2-486c-8323-d9659dea833d" providerId="ADAL" clId="{8F716D51-615E-4166-AEFD-6D4D08CCC9D8}" dt="2023-07-17T19:03:23.762" v="4521" actId="1957"/>
          <ac:graphicFrameMkLst>
            <pc:docMk/>
            <pc:sldMk cId="4219659187" sldId="265"/>
            <ac:graphicFrameMk id="18" creationId="{2F75867B-A5E4-A09F-E3DD-64E70A6DB1B6}"/>
          </ac:graphicFrameMkLst>
        </pc:graphicFrameChg>
        <pc:graphicFrameChg chg="add del mod">
          <ac:chgData name="martina de maio" userId="d6df4f01-1da2-486c-8323-d9659dea833d" providerId="ADAL" clId="{8F716D51-615E-4166-AEFD-6D4D08CCC9D8}" dt="2023-07-17T19:55:17.022" v="4528" actId="1957"/>
          <ac:graphicFrameMkLst>
            <pc:docMk/>
            <pc:sldMk cId="4219659187" sldId="265"/>
            <ac:graphicFrameMk id="21" creationId="{1B74F9F9-CF78-7D28-03C4-29C21DE18ACE}"/>
          </ac:graphicFrameMkLst>
        </pc:graphicFrameChg>
        <pc:graphicFrameChg chg="add del mod">
          <ac:chgData name="martina de maio" userId="d6df4f01-1da2-486c-8323-d9659dea833d" providerId="ADAL" clId="{8F716D51-615E-4166-AEFD-6D4D08CCC9D8}" dt="2023-07-17T20:03:05.564" v="4545" actId="478"/>
          <ac:graphicFrameMkLst>
            <pc:docMk/>
            <pc:sldMk cId="4219659187" sldId="265"/>
            <ac:graphicFrameMk id="24" creationId="{986E9948-5AA4-400C-10E6-F89DFE5313EA}"/>
          </ac:graphicFrameMkLst>
        </pc:graphicFrameChg>
        <pc:graphicFrameChg chg="add mod modGraphic">
          <ac:chgData name="martina de maio" userId="d6df4f01-1da2-486c-8323-d9659dea833d" providerId="ADAL" clId="{8F716D51-615E-4166-AEFD-6D4D08CCC9D8}" dt="2023-07-18T22:07:28.181" v="17279" actId="20577"/>
          <ac:graphicFrameMkLst>
            <pc:docMk/>
            <pc:sldMk cId="4219659187" sldId="265"/>
            <ac:graphicFrameMk id="40" creationId="{5D3CE507-1F24-3CD8-5D4A-BBAF3F708A9D}"/>
          </ac:graphicFrameMkLst>
        </pc:graphicFrame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4219659187" sldId="265"/>
            <ac:cxnSpMk id="32" creationId="{72341117-2323-0D0E-6161-C434411A71FE}"/>
          </ac:cxnSpMkLst>
        </pc:cxn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4219659187" sldId="265"/>
            <ac:cxnSpMk id="33" creationId="{F14A507A-123E-2C8C-491C-0F5F9527FDFE}"/>
          </ac:cxnSpMkLst>
        </pc:cxn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4219659187" sldId="265"/>
            <ac:cxnSpMk id="37" creationId="{187348E4-B872-B675-345F-F828F5AFD974}"/>
          </ac:cxnSpMkLst>
        </pc:cxn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4219659187" sldId="265"/>
            <ac:cxnSpMk id="38" creationId="{8E26FA63-1C2E-DE7C-221F-69CD0D6FAE5D}"/>
          </ac:cxnSpMkLst>
        </pc:cxnChg>
      </pc:sldChg>
      <pc:sldChg chg="addSp delSp modSp add del mod ord modNotesTx">
        <pc:chgData name="martina de maio" userId="d6df4f01-1da2-486c-8323-d9659dea833d" providerId="ADAL" clId="{8F716D51-615E-4166-AEFD-6D4D08CCC9D8}" dt="2023-07-17T20:33:24.173" v="4930" actId="47"/>
        <pc:sldMkLst>
          <pc:docMk/>
          <pc:sldMk cId="3618692908" sldId="266"/>
        </pc:sldMkLst>
        <pc:spChg chg="mod">
          <ac:chgData name="martina de maio" userId="d6df4f01-1da2-486c-8323-d9659dea833d" providerId="ADAL" clId="{8F716D51-615E-4166-AEFD-6D4D08CCC9D8}" dt="2023-07-17T20:04:55.891" v="4568" actId="20577"/>
          <ac:spMkLst>
            <pc:docMk/>
            <pc:sldMk cId="3618692908" sldId="266"/>
            <ac:spMk id="2" creationId="{8733D444-C3B8-0D74-DEBA-0924DF22444A}"/>
          </ac:spMkLst>
        </pc:spChg>
        <pc:spChg chg="del mod">
          <ac:chgData name="martina de maio" userId="d6df4f01-1da2-486c-8323-d9659dea833d" providerId="ADAL" clId="{8F716D51-615E-4166-AEFD-6D4D08CCC9D8}" dt="2023-07-17T20:33:15.384" v="4928" actId="478"/>
          <ac:spMkLst>
            <pc:docMk/>
            <pc:sldMk cId="3618692908" sldId="266"/>
            <ac:spMk id="3" creationId="{80600F49-8C4E-D679-495C-7CF5C2325D37}"/>
          </ac:spMkLst>
        </pc:spChg>
        <pc:spChg chg="mod">
          <ac:chgData name="martina de maio" userId="d6df4f01-1da2-486c-8323-d9659dea833d" providerId="ADAL" clId="{8F716D51-615E-4166-AEFD-6D4D08CCC9D8}" dt="2023-07-17T20:08:39.308" v="4588" actId="1076"/>
          <ac:spMkLst>
            <pc:docMk/>
            <pc:sldMk cId="3618692908" sldId="266"/>
            <ac:spMk id="9" creationId="{6100A5F7-30F0-05B7-88D4-54E943FA5ECF}"/>
          </ac:spMkLst>
        </pc:spChg>
        <pc:spChg chg="add mod">
          <ac:chgData name="martina de maio" userId="d6df4f01-1da2-486c-8323-d9659dea833d" providerId="ADAL" clId="{8F716D51-615E-4166-AEFD-6D4D08CCC9D8}" dt="2023-07-17T20:25:00.187" v="4903" actId="1076"/>
          <ac:spMkLst>
            <pc:docMk/>
            <pc:sldMk cId="3618692908" sldId="266"/>
            <ac:spMk id="17" creationId="{E9E3625C-FC79-E199-1605-E7A0F5F6AD1A}"/>
          </ac:spMkLst>
        </pc:spChg>
        <pc:spChg chg="add mod">
          <ac:chgData name="martina de maio" userId="d6df4f01-1da2-486c-8323-d9659dea833d" providerId="ADAL" clId="{8F716D51-615E-4166-AEFD-6D4D08CCC9D8}" dt="2023-07-17T20:25:00.187" v="4903" actId="1076"/>
          <ac:spMkLst>
            <pc:docMk/>
            <pc:sldMk cId="3618692908" sldId="266"/>
            <ac:spMk id="18" creationId="{6E842119-FEDC-4615-C049-4C9838ECFDFB}"/>
          </ac:spMkLst>
        </pc:spChg>
        <pc:spChg chg="add mod">
          <ac:chgData name="martina de maio" userId="d6df4f01-1da2-486c-8323-d9659dea833d" providerId="ADAL" clId="{8F716D51-615E-4166-AEFD-6D4D08CCC9D8}" dt="2023-07-17T20:25:00.187" v="4903" actId="1076"/>
          <ac:spMkLst>
            <pc:docMk/>
            <pc:sldMk cId="3618692908" sldId="266"/>
            <ac:spMk id="20" creationId="{1F515F54-92A5-55F3-9129-F207D219F8D1}"/>
          </ac:spMkLst>
        </pc:spChg>
        <pc:spChg chg="add mod">
          <ac:chgData name="martina de maio" userId="d6df4f01-1da2-486c-8323-d9659dea833d" providerId="ADAL" clId="{8F716D51-615E-4166-AEFD-6D4D08CCC9D8}" dt="2023-07-17T20:25:00.187" v="4903" actId="1076"/>
          <ac:spMkLst>
            <pc:docMk/>
            <pc:sldMk cId="3618692908" sldId="266"/>
            <ac:spMk id="21" creationId="{7F011C6C-4F6F-720E-2E3D-5363A5743E8D}"/>
          </ac:spMkLst>
        </pc:spChg>
        <pc:grpChg chg="del">
          <ac:chgData name="martina de maio" userId="d6df4f01-1da2-486c-8323-d9659dea833d" providerId="ADAL" clId="{8F716D51-615E-4166-AEFD-6D4D08CCC9D8}" dt="2023-07-17T20:08:38.927" v="4587" actId="478"/>
          <ac:grpSpMkLst>
            <pc:docMk/>
            <pc:sldMk cId="3618692908" sldId="266"/>
            <ac:grpSpMk id="12" creationId="{F40A5900-468C-CC20-61ED-2EFB48992525}"/>
          </ac:grpSpMkLst>
        </pc:grpChg>
        <pc:grpChg chg="del mod">
          <ac:chgData name="martina de maio" userId="d6df4f01-1da2-486c-8323-d9659dea833d" providerId="ADAL" clId="{8F716D51-615E-4166-AEFD-6D4D08CCC9D8}" dt="2023-07-17T20:08:39.795" v="4589" actId="478"/>
          <ac:grpSpMkLst>
            <pc:docMk/>
            <pc:sldMk cId="3618692908" sldId="266"/>
            <ac:grpSpMk id="14" creationId="{8B043AA2-FCA0-8AE9-65F2-EFE9B553E33E}"/>
          </ac:grpSpMkLst>
        </pc:grpChg>
        <pc:grpChg chg="del">
          <ac:chgData name="martina de maio" userId="d6df4f01-1da2-486c-8323-d9659dea833d" providerId="ADAL" clId="{8F716D51-615E-4166-AEFD-6D4D08CCC9D8}" dt="2023-07-17T20:08:41.135" v="4590" actId="478"/>
          <ac:grpSpMkLst>
            <pc:docMk/>
            <pc:sldMk cId="3618692908" sldId="266"/>
            <ac:grpSpMk id="15" creationId="{E9E15B69-32AE-D510-664F-9272E7CF7369}"/>
          </ac:grpSpMkLst>
        </pc:grpChg>
        <pc:grpChg chg="del">
          <ac:chgData name="martina de maio" userId="d6df4f01-1da2-486c-8323-d9659dea833d" providerId="ADAL" clId="{8F716D51-615E-4166-AEFD-6D4D08CCC9D8}" dt="2023-07-17T20:08:42.362" v="4591" actId="478"/>
          <ac:grpSpMkLst>
            <pc:docMk/>
            <pc:sldMk cId="3618692908" sldId="266"/>
            <ac:grpSpMk id="16" creationId="{97446952-38DA-6A3C-017E-A2ECADD33CE9}"/>
          </ac:grpSpMkLst>
        </pc:grpChg>
        <pc:graphicFrameChg chg="add mod">
          <ac:chgData name="martina de maio" userId="d6df4f01-1da2-486c-8323-d9659dea833d" providerId="ADAL" clId="{8F716D51-615E-4166-AEFD-6D4D08CCC9D8}" dt="2023-07-17T20:25:00.187" v="4903" actId="1076"/>
          <ac:graphicFrameMkLst>
            <pc:docMk/>
            <pc:sldMk cId="3618692908" sldId="266"/>
            <ac:graphicFrameMk id="13" creationId="{A0C07EB1-A921-3301-13C6-88696FBECE7D}"/>
          </ac:graphicFrameMkLst>
        </pc:graphicFrameChg>
        <pc:picChg chg="mod">
          <ac:chgData name="martina de maio" userId="d6df4f01-1da2-486c-8323-d9659dea833d" providerId="ADAL" clId="{8F716D51-615E-4166-AEFD-6D4D08CCC9D8}" dt="2023-07-17T20:08:39.308" v="4588" actId="1076"/>
          <ac:picMkLst>
            <pc:docMk/>
            <pc:sldMk cId="3618692908" sldId="266"/>
            <ac:picMk id="5" creationId="{4D8E80C4-4B21-7023-6365-A218E7D1BACF}"/>
          </ac:picMkLst>
        </pc:picChg>
        <pc:picChg chg="add mod">
          <ac:chgData name="martina de maio" userId="d6df4f01-1da2-486c-8323-d9659dea833d" providerId="ADAL" clId="{8F716D51-615E-4166-AEFD-6D4D08CCC9D8}" dt="2023-07-17T20:25:00.187" v="4903" actId="1076"/>
          <ac:picMkLst>
            <pc:docMk/>
            <pc:sldMk cId="3618692908" sldId="266"/>
            <ac:picMk id="19" creationId="{48135D1D-525F-ADA2-30C4-EF48C2C3F5BF}"/>
          </ac:picMkLst>
        </pc:picChg>
      </pc:sldChg>
      <pc:sldChg chg="addSp delSp modSp add mod modNotes modNotesTx">
        <pc:chgData name="martina de maio" userId="d6df4f01-1da2-486c-8323-d9659dea833d" providerId="ADAL" clId="{8F716D51-615E-4166-AEFD-6D4D08CCC9D8}" dt="2023-07-18T22:03:55.701" v="17165" actId="478"/>
        <pc:sldMkLst>
          <pc:docMk/>
          <pc:sldMk cId="110993183" sldId="267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110993183" sldId="267"/>
            <ac:spMk id="2" creationId="{8733D444-C3B8-0D74-DEBA-0924DF22444A}"/>
          </ac:spMkLst>
        </pc:spChg>
        <pc:spChg chg="del">
          <ac:chgData name="martina de maio" userId="d6df4f01-1da2-486c-8323-d9659dea833d" providerId="ADAL" clId="{8F716D51-615E-4166-AEFD-6D4D08CCC9D8}" dt="2023-07-17T20:09:07.133" v="4593" actId="478"/>
          <ac:spMkLst>
            <pc:docMk/>
            <pc:sldMk cId="110993183" sldId="267"/>
            <ac:spMk id="3" creationId="{80600F49-8C4E-D679-495C-7CF5C2325D37}"/>
          </ac:spMkLst>
        </pc:spChg>
        <pc:spChg chg="add del mod">
          <ac:chgData name="martina de maio" userId="d6df4f01-1da2-486c-8323-d9659dea833d" providerId="ADAL" clId="{8F716D51-615E-4166-AEFD-6D4D08CCC9D8}" dt="2023-07-17T20:09:14.727" v="4596" actId="478"/>
          <ac:spMkLst>
            <pc:docMk/>
            <pc:sldMk cId="110993183" sldId="267"/>
            <ac:spMk id="5" creationId="{EAD42200-8EC5-56CC-4926-A3644B90B2BE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110993183" sldId="267"/>
            <ac:spMk id="9" creationId="{42199BBC-E36A-4157-ADF8-41BD3CFDB5CA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110993183" sldId="267"/>
            <ac:spMk id="10" creationId="{5A37DD0F-DB18-948D-DB46-1E7E7F9AA79F}"/>
          </ac:spMkLst>
        </pc:spChg>
        <pc:spChg chg="add del mod">
          <ac:chgData name="martina de maio" userId="d6df4f01-1da2-486c-8323-d9659dea833d" providerId="ADAL" clId="{8F716D51-615E-4166-AEFD-6D4D08CCC9D8}" dt="2023-07-17T20:20:58.284" v="4809"/>
          <ac:spMkLst>
            <pc:docMk/>
            <pc:sldMk cId="110993183" sldId="267"/>
            <ac:spMk id="11" creationId="{1F2FCD4B-0FED-062D-75D8-E85BD2941FAF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110993183" sldId="267"/>
            <ac:spMk id="13" creationId="{6CA92D9F-1795-1AE0-E48A-E67903CFAAC3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110993183" sldId="267"/>
            <ac:spMk id="14" creationId="{D4E22EDC-C4C5-2717-332A-D2D2AF4589F8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110993183" sldId="267"/>
            <ac:spMk id="15" creationId="{36176C91-809C-4DA7-A6F0-621DBF95B6CE}"/>
          </ac:spMkLst>
        </pc:spChg>
        <pc:spChg chg="del">
          <ac:chgData name="martina de maio" userId="d6df4f01-1da2-486c-8323-d9659dea833d" providerId="ADAL" clId="{8F716D51-615E-4166-AEFD-6D4D08CCC9D8}" dt="2023-07-18T22:03:55.701" v="17165" actId="478"/>
          <ac:spMkLst>
            <pc:docMk/>
            <pc:sldMk cId="110993183" sldId="267"/>
            <ac:spMk id="16" creationId="{F6A940DA-8994-50FA-3C67-25A18E9EAB4A}"/>
          </ac:spMkLst>
        </pc:spChg>
        <pc:spChg chg="add mod">
          <ac:chgData name="martina de maio" userId="d6df4f01-1da2-486c-8323-d9659dea833d" providerId="ADAL" clId="{8F716D51-615E-4166-AEFD-6D4D08CCC9D8}" dt="2023-07-18T22:01:53.839" v="17118"/>
          <ac:spMkLst>
            <pc:docMk/>
            <pc:sldMk cId="110993183" sldId="267"/>
            <ac:spMk id="17" creationId="{D01AC9FE-2915-2EF4-E101-8C0F211C08E8}"/>
          </ac:spMkLst>
        </pc:spChg>
        <pc:spChg chg="add mod">
          <ac:chgData name="martina de maio" userId="d6df4f01-1da2-486c-8323-d9659dea833d" providerId="ADAL" clId="{8F716D51-615E-4166-AEFD-6D4D08CCC9D8}" dt="2023-07-18T22:03:52.998" v="17164"/>
          <ac:spMkLst>
            <pc:docMk/>
            <pc:sldMk cId="110993183" sldId="267"/>
            <ac:spMk id="18" creationId="{DF767B26-CB43-6E7E-9495-AA9727F0CDD0}"/>
          </ac:spMkLst>
        </pc:spChg>
        <pc:graphicFrameChg chg="add del mod">
          <ac:chgData name="martina de maio" userId="d6df4f01-1da2-486c-8323-d9659dea833d" providerId="ADAL" clId="{8F716D51-615E-4166-AEFD-6D4D08CCC9D8}" dt="2023-07-17T20:09:12.316" v="4595"/>
          <ac:graphicFrameMkLst>
            <pc:docMk/>
            <pc:sldMk cId="110993183" sldId="267"/>
            <ac:graphicFrameMk id="6" creationId="{23C99BA3-591C-56AB-9A8E-5543C5291E61}"/>
          </ac:graphicFrameMkLst>
        </pc:graphicFrameChg>
        <pc:graphicFrameChg chg="add mod">
          <ac:chgData name="martina de maio" userId="d6df4f01-1da2-486c-8323-d9659dea833d" providerId="ADAL" clId="{8F716D51-615E-4166-AEFD-6D4D08CCC9D8}" dt="2023-07-18T12:54:28.706" v="10248"/>
          <ac:graphicFrameMkLst>
            <pc:docMk/>
            <pc:sldMk cId="110993183" sldId="267"/>
            <ac:graphicFrameMk id="7" creationId="{6D762EFD-8602-813D-52CF-E273B5A2F0F8}"/>
          </ac:graphicFrameMkLst>
        </pc:graphicFrameChg>
        <pc:picChg chg="add del mod">
          <ac:chgData name="martina de maio" userId="d6df4f01-1da2-486c-8323-d9659dea833d" providerId="ADAL" clId="{8F716D51-615E-4166-AEFD-6D4D08CCC9D8}" dt="2023-07-17T20:18:30.124" v="4766" actId="478"/>
          <ac:picMkLst>
            <pc:docMk/>
            <pc:sldMk cId="110993183" sldId="267"/>
            <ac:picMk id="8" creationId="{EFC3E547-B48D-BB30-38A2-81F0D2310CC5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110993183" sldId="267"/>
            <ac:picMk id="12" creationId="{5454E089-893D-178C-454C-9F147AD492F8}"/>
          </ac:picMkLst>
        </pc:picChg>
      </pc:sldChg>
      <pc:sldChg chg="addSp modSp add mod modNotes">
        <pc:chgData name="martina de maio" userId="d6df4f01-1da2-486c-8323-d9659dea833d" providerId="ADAL" clId="{8F716D51-615E-4166-AEFD-6D4D08CCC9D8}" dt="2023-07-18T22:05:13.549" v="17205" actId="255"/>
        <pc:sldMkLst>
          <pc:docMk/>
          <pc:sldMk cId="459548516" sldId="268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459548516" sldId="268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22:05:13.549" v="17205" actId="255"/>
          <ac:spMkLst>
            <pc:docMk/>
            <pc:sldMk cId="459548516" sldId="268"/>
            <ac:spMk id="3" creationId="{80600F49-8C4E-D679-495C-7CF5C2325D37}"/>
          </ac:spMkLst>
        </pc:spChg>
        <pc:spChg chg="mod">
          <ac:chgData name="martina de maio" userId="d6df4f01-1da2-486c-8323-d9659dea833d" providerId="ADAL" clId="{8F716D51-615E-4166-AEFD-6D4D08CCC9D8}" dt="2023-07-18T18:59:13.435" v="14451" actId="1076"/>
          <ac:spMkLst>
            <pc:docMk/>
            <pc:sldMk cId="459548516" sldId="268"/>
            <ac:spMk id="4" creationId="{D823EB73-9BBB-2F05-2C8C-F1BDEDBE7397}"/>
          </ac:spMkLst>
        </pc:spChg>
        <pc:spChg chg="add mod">
          <ac:chgData name="martina de maio" userId="d6df4f01-1da2-486c-8323-d9659dea833d" providerId="ADAL" clId="{8F716D51-615E-4166-AEFD-6D4D08CCC9D8}" dt="2023-07-18T22:01:37.886" v="17108"/>
          <ac:spMkLst>
            <pc:docMk/>
            <pc:sldMk cId="459548516" sldId="268"/>
            <ac:spMk id="5" creationId="{D89D6678-67CD-3805-15C9-769F7E2A1080}"/>
          </ac:spMkLst>
        </pc:spChg>
      </pc:sldChg>
      <pc:sldChg chg="addSp delSp modSp add mod setBg setFolMasterObjs chgLayout modNotes">
        <pc:chgData name="martina de maio" userId="d6df4f01-1da2-486c-8323-d9659dea833d" providerId="ADAL" clId="{8F716D51-615E-4166-AEFD-6D4D08CCC9D8}" dt="2023-07-18T22:04:10.819" v="17166"/>
        <pc:sldMkLst>
          <pc:docMk/>
          <pc:sldMk cId="362128192" sldId="269"/>
        </pc:sldMkLst>
        <pc:spChg chg="mod ord">
          <ac:chgData name="martina de maio" userId="d6df4f01-1da2-486c-8323-d9659dea833d" providerId="ADAL" clId="{8F716D51-615E-4166-AEFD-6D4D08CCC9D8}" dt="2023-07-18T12:54:28.706" v="10248"/>
          <ac:spMkLst>
            <pc:docMk/>
            <pc:sldMk cId="362128192" sldId="269"/>
            <ac:spMk id="2" creationId="{8733D444-C3B8-0D74-DEBA-0924DF22444A}"/>
          </ac:spMkLst>
        </pc:spChg>
        <pc:spChg chg="add del mod">
          <ac:chgData name="martina de maio" userId="d6df4f01-1da2-486c-8323-d9659dea833d" providerId="ADAL" clId="{8F716D51-615E-4166-AEFD-6D4D08CCC9D8}" dt="2023-07-17T21:07:23.348" v="5698" actId="478"/>
          <ac:spMkLst>
            <pc:docMk/>
            <pc:sldMk cId="362128192" sldId="269"/>
            <ac:spMk id="4" creationId="{8E309586-CDE5-0961-54D3-23FF39DF9072}"/>
          </ac:spMkLst>
        </pc:spChg>
        <pc:spChg chg="add del mod">
          <ac:chgData name="martina de maio" userId="d6df4f01-1da2-486c-8323-d9659dea833d" providerId="ADAL" clId="{8F716D51-615E-4166-AEFD-6D4D08CCC9D8}" dt="2023-07-17T21:11:15.475" v="5709" actId="478"/>
          <ac:spMkLst>
            <pc:docMk/>
            <pc:sldMk cId="362128192" sldId="269"/>
            <ac:spMk id="6" creationId="{7A1EABE9-1D71-8CDF-C0C1-68D3EF3DB3C1}"/>
          </ac:spMkLst>
        </pc:spChg>
        <pc:spChg chg="add del mod ord">
          <ac:chgData name="martina de maio" userId="d6df4f01-1da2-486c-8323-d9659dea833d" providerId="ADAL" clId="{8F716D51-615E-4166-AEFD-6D4D08CCC9D8}" dt="2023-07-17T21:25:47.450" v="6070" actId="21"/>
          <ac:spMkLst>
            <pc:docMk/>
            <pc:sldMk cId="362128192" sldId="269"/>
            <ac:spMk id="8" creationId="{16FE7787-8B70-4246-45DF-061028E56414}"/>
          </ac:spMkLst>
        </pc:spChg>
        <pc:spChg chg="del">
          <ac:chgData name="martina de maio" userId="d6df4f01-1da2-486c-8323-d9659dea833d" providerId="ADAL" clId="{8F716D51-615E-4166-AEFD-6D4D08CCC9D8}" dt="2023-07-17T21:07:13.449" v="5691" actId="478"/>
          <ac:spMkLst>
            <pc:docMk/>
            <pc:sldMk cId="362128192" sldId="269"/>
            <ac:spMk id="9" creationId="{42199BBC-E36A-4157-ADF8-41BD3CFDB5CA}"/>
          </ac:spMkLst>
        </pc:spChg>
        <pc:spChg chg="del">
          <ac:chgData name="martina de maio" userId="d6df4f01-1da2-486c-8323-d9659dea833d" providerId="ADAL" clId="{8F716D51-615E-4166-AEFD-6D4D08CCC9D8}" dt="2023-07-17T21:07:14.724" v="5692" actId="478"/>
          <ac:spMkLst>
            <pc:docMk/>
            <pc:sldMk cId="362128192" sldId="269"/>
            <ac:spMk id="10" creationId="{5A37DD0F-DB18-948D-DB46-1E7E7F9AA79F}"/>
          </ac:spMkLst>
        </pc:spChg>
        <pc:spChg chg="add del mod">
          <ac:chgData name="martina de maio" userId="d6df4f01-1da2-486c-8323-d9659dea833d" providerId="ADAL" clId="{8F716D51-615E-4166-AEFD-6D4D08CCC9D8}" dt="2023-07-17T21:30:10.688" v="6112" actId="478"/>
          <ac:spMkLst>
            <pc:docMk/>
            <pc:sldMk cId="362128192" sldId="269"/>
            <ac:spMk id="11" creationId="{BA2B38A3-03F5-3D63-E0BA-EABAFCC5CC06}"/>
          </ac:spMkLst>
        </pc:spChg>
        <pc:spChg chg="del">
          <ac:chgData name="martina de maio" userId="d6df4f01-1da2-486c-8323-d9659dea833d" providerId="ADAL" clId="{8F716D51-615E-4166-AEFD-6D4D08CCC9D8}" dt="2023-07-17T21:07:21.244" v="5696" actId="478"/>
          <ac:spMkLst>
            <pc:docMk/>
            <pc:sldMk cId="362128192" sldId="269"/>
            <ac:spMk id="13" creationId="{6CA92D9F-1795-1AE0-E48A-E67903CFAAC3}"/>
          </ac:spMkLst>
        </pc:spChg>
        <pc:spChg chg="del">
          <ac:chgData name="martina de maio" userId="d6df4f01-1da2-486c-8323-d9659dea833d" providerId="ADAL" clId="{8F716D51-615E-4166-AEFD-6D4D08CCC9D8}" dt="2023-07-17T21:07:15.947" v="5693" actId="478"/>
          <ac:spMkLst>
            <pc:docMk/>
            <pc:sldMk cId="362128192" sldId="269"/>
            <ac:spMk id="14" creationId="{D4E22EDC-C4C5-2717-332A-D2D2AF4589F8}"/>
          </ac:spMkLst>
        </pc:spChg>
        <pc:spChg chg="add del mod">
          <ac:chgData name="martina de maio" userId="d6df4f01-1da2-486c-8323-d9659dea833d" providerId="ADAL" clId="{8F716D51-615E-4166-AEFD-6D4D08CCC9D8}" dt="2023-07-17T21:30:07.325" v="6111" actId="478"/>
          <ac:spMkLst>
            <pc:docMk/>
            <pc:sldMk cId="362128192" sldId="269"/>
            <ac:spMk id="16" creationId="{D444F5A9-5844-1B56-49D4-48A176E78886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362128192" sldId="269"/>
            <ac:spMk id="19" creationId="{5249C802-0BD9-25E7-9FFA-5EB681D68EB5}"/>
          </ac:spMkLst>
        </pc:spChg>
        <pc:spChg chg="add mod">
          <ac:chgData name="martina de maio" userId="d6df4f01-1da2-486c-8323-d9659dea833d" providerId="ADAL" clId="{8F716D51-615E-4166-AEFD-6D4D08CCC9D8}" dt="2023-07-18T07:40:59.670" v="6698" actId="571"/>
          <ac:spMkLst>
            <pc:docMk/>
            <pc:sldMk cId="362128192" sldId="269"/>
            <ac:spMk id="20" creationId="{9CB7A8D7-27ED-9B36-759F-2323439485CF}"/>
          </ac:spMkLst>
        </pc:spChg>
        <pc:spChg chg="add del">
          <ac:chgData name="martina de maio" userId="d6df4f01-1da2-486c-8323-d9659dea833d" providerId="ADAL" clId="{8F716D51-615E-4166-AEFD-6D4D08CCC9D8}" dt="2023-07-18T08:21:28.253" v="6953" actId="26606"/>
          <ac:spMkLst>
            <pc:docMk/>
            <pc:sldMk cId="362128192" sldId="269"/>
            <ac:spMk id="21" creationId="{3DBEF411-CEE1-4E25-A356-CF9F962CF830}"/>
          </ac:spMkLst>
        </pc:spChg>
        <pc:spChg chg="add del">
          <ac:chgData name="martina de maio" userId="d6df4f01-1da2-486c-8323-d9659dea833d" providerId="ADAL" clId="{8F716D51-615E-4166-AEFD-6D4D08CCC9D8}" dt="2023-07-18T08:21:13.978" v="6951" actId="26606"/>
          <ac:spMkLst>
            <pc:docMk/>
            <pc:sldMk cId="362128192" sldId="269"/>
            <ac:spMk id="24" creationId="{3A9C15D4-2EE7-4D05-B87C-91D1F3B9604B}"/>
          </ac:spMkLst>
        </pc:spChg>
        <pc:spChg chg="add del">
          <ac:chgData name="martina de maio" userId="d6df4f01-1da2-486c-8323-d9659dea833d" providerId="ADAL" clId="{8F716D51-615E-4166-AEFD-6D4D08CCC9D8}" dt="2023-07-18T08:21:13.978" v="6951" actId="26606"/>
          <ac:spMkLst>
            <pc:docMk/>
            <pc:sldMk cId="362128192" sldId="269"/>
            <ac:spMk id="26" creationId="{4ED7B0FB-9654-4441-9545-02D458B68620}"/>
          </ac:spMkLst>
        </pc:spChg>
        <pc:spChg chg="add mod">
          <ac:chgData name="martina de maio" userId="d6df4f01-1da2-486c-8323-d9659dea833d" providerId="ADAL" clId="{8F716D51-615E-4166-AEFD-6D4D08CCC9D8}" dt="2023-07-18T22:01:55.012" v="17119"/>
          <ac:spMkLst>
            <pc:docMk/>
            <pc:sldMk cId="362128192" sldId="269"/>
            <ac:spMk id="27" creationId="{A5713C64-956C-44E2-6F38-7702F386458B}"/>
          </ac:spMkLst>
        </pc:spChg>
        <pc:spChg chg="add mod">
          <ac:chgData name="martina de maio" userId="d6df4f01-1da2-486c-8323-d9659dea833d" providerId="ADAL" clId="{8F716D51-615E-4166-AEFD-6D4D08CCC9D8}" dt="2023-07-18T22:04:10.819" v="17166"/>
          <ac:spMkLst>
            <pc:docMk/>
            <pc:sldMk cId="362128192" sldId="269"/>
            <ac:spMk id="29" creationId="{16239BAD-854E-E2F9-8EB6-5288C75DDA3D}"/>
          </ac:spMkLst>
        </pc:spChg>
        <pc:graphicFrameChg chg="del">
          <ac:chgData name="martina de maio" userId="d6df4f01-1da2-486c-8323-d9659dea833d" providerId="ADAL" clId="{8F716D51-615E-4166-AEFD-6D4D08CCC9D8}" dt="2023-07-17T21:07:06.175" v="5689" actId="478"/>
          <ac:graphicFrameMkLst>
            <pc:docMk/>
            <pc:sldMk cId="362128192" sldId="269"/>
            <ac:graphicFrameMk id="7" creationId="{6D762EFD-8602-813D-52CF-E273B5A2F0F8}"/>
          </ac:graphicFrameMkLst>
        </pc:graphicFrameChg>
        <pc:picChg chg="del">
          <ac:chgData name="martina de maio" userId="d6df4f01-1da2-486c-8323-d9659dea833d" providerId="ADAL" clId="{8F716D51-615E-4166-AEFD-6D4D08CCC9D8}" dt="2023-07-17T21:07:21.985" v="5697" actId="478"/>
          <ac:picMkLst>
            <pc:docMk/>
            <pc:sldMk cId="362128192" sldId="269"/>
            <ac:picMk id="12" creationId="{5454E089-893D-178C-454C-9F147AD492F8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362128192" sldId="269"/>
            <ac:picMk id="18" creationId="{778BC160-887E-3B01-1B9E-E73BC49F0E48}"/>
          </ac:picMkLst>
        </pc:picChg>
        <pc:picChg chg="add del">
          <ac:chgData name="martina de maio" userId="d6df4f01-1da2-486c-8323-d9659dea833d" providerId="ADAL" clId="{8F716D51-615E-4166-AEFD-6D4D08CCC9D8}" dt="2023-07-18T08:21:28.253" v="6953" actId="26606"/>
          <ac:picMkLst>
            <pc:docMk/>
            <pc:sldMk cId="362128192" sldId="269"/>
            <ac:picMk id="22" creationId="{63379AEE-ED70-4238-AFF7-1E24216D7A82}"/>
          </ac:picMkLst>
        </pc:picChg>
        <pc:picChg chg="add del">
          <ac:chgData name="martina de maio" userId="d6df4f01-1da2-486c-8323-d9659dea833d" providerId="ADAL" clId="{8F716D51-615E-4166-AEFD-6D4D08CCC9D8}" dt="2023-07-18T08:21:28.253" v="6953" actId="26606"/>
          <ac:picMkLst>
            <pc:docMk/>
            <pc:sldMk cId="362128192" sldId="269"/>
            <ac:picMk id="23" creationId="{101957CB-8A4A-42CF-A08D-763DF0BBAAE0}"/>
          </ac:picMkLst>
        </pc:picChg>
        <pc:picChg chg="add del">
          <ac:chgData name="martina de maio" userId="d6df4f01-1da2-486c-8323-d9659dea833d" providerId="ADAL" clId="{8F716D51-615E-4166-AEFD-6D4D08CCC9D8}" dt="2023-07-18T08:21:13.978" v="6951" actId="26606"/>
          <ac:picMkLst>
            <pc:docMk/>
            <pc:sldMk cId="362128192" sldId="269"/>
            <ac:picMk id="28" creationId="{7BB94C57-FDF3-45A3-9D1F-904523D795D4}"/>
          </ac:picMkLst>
        </pc:picChg>
        <pc:picChg chg="add del">
          <ac:chgData name="martina de maio" userId="d6df4f01-1da2-486c-8323-d9659dea833d" providerId="ADAL" clId="{8F716D51-615E-4166-AEFD-6D4D08CCC9D8}" dt="2023-07-18T08:21:13.978" v="6951" actId="26606"/>
          <ac:picMkLst>
            <pc:docMk/>
            <pc:sldMk cId="362128192" sldId="269"/>
            <ac:picMk id="30" creationId="{6AEBDF1A-221A-4497-BBA9-57A70D161510}"/>
          </ac:picMkLst>
        </pc:picChg>
      </pc:sldChg>
      <pc:sldChg chg="addSp delSp modSp add mod ord setBg setFolMasterObjs modAnim">
        <pc:chgData name="martina de maio" userId="d6df4f01-1da2-486c-8323-d9659dea833d" providerId="ADAL" clId="{8F716D51-615E-4166-AEFD-6D4D08CCC9D8}" dt="2023-07-18T22:04:11.885" v="17167"/>
        <pc:sldMkLst>
          <pc:docMk/>
          <pc:sldMk cId="2001717265" sldId="270"/>
        </pc:sldMkLst>
        <pc:spChg chg="mod ord">
          <ac:chgData name="martina de maio" userId="d6df4f01-1da2-486c-8323-d9659dea833d" providerId="ADAL" clId="{8F716D51-615E-4166-AEFD-6D4D08CCC9D8}" dt="2023-07-18T12:54:28.706" v="10248"/>
          <ac:spMkLst>
            <pc:docMk/>
            <pc:sldMk cId="2001717265" sldId="270"/>
            <ac:spMk id="2" creationId="{8733D444-C3B8-0D74-DEBA-0924DF22444A}"/>
          </ac:spMkLst>
        </pc:spChg>
        <pc:spChg chg="del mod ord">
          <ac:chgData name="martina de maio" userId="d6df4f01-1da2-486c-8323-d9659dea833d" providerId="ADAL" clId="{8F716D51-615E-4166-AEFD-6D4D08CCC9D8}" dt="2023-07-18T08:12:15.102" v="6896" actId="478"/>
          <ac:spMkLst>
            <pc:docMk/>
            <pc:sldMk cId="2001717265" sldId="270"/>
            <ac:spMk id="3" creationId="{80600F49-8C4E-D679-495C-7CF5C2325D37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2001717265" sldId="270"/>
            <ac:spMk id="24" creationId="{986AA9C2-E9C1-CA5A-1633-F58C00FF09E7}"/>
          </ac:spMkLst>
        </pc:spChg>
        <pc:spChg chg="add del">
          <ac:chgData name="martina de maio" userId="d6df4f01-1da2-486c-8323-d9659dea833d" providerId="ADAL" clId="{8F716D51-615E-4166-AEFD-6D4D08CCC9D8}" dt="2023-07-18T08:12:44.793" v="6902" actId="26606"/>
          <ac:spMkLst>
            <pc:docMk/>
            <pc:sldMk cId="2001717265" sldId="270"/>
            <ac:spMk id="27" creationId="{DE5C41FA-C0EE-4629-B8A4-24F2D591DB8E}"/>
          </ac:spMkLst>
        </pc:spChg>
        <pc:spChg chg="add del">
          <ac:chgData name="martina de maio" userId="d6df4f01-1da2-486c-8323-d9659dea833d" providerId="ADAL" clId="{8F716D51-615E-4166-AEFD-6D4D08CCC9D8}" dt="2023-07-18T08:12:04.762" v="6895" actId="26606"/>
          <ac:spMkLst>
            <pc:docMk/>
            <pc:sldMk cId="2001717265" sldId="270"/>
            <ac:spMk id="28" creationId="{12EAC10D-DE96-44EC-8217-957ECCDDFF76}"/>
          </ac:spMkLst>
        </pc:spChg>
        <pc:spChg chg="add del">
          <ac:chgData name="martina de maio" userId="d6df4f01-1da2-486c-8323-d9659dea833d" providerId="ADAL" clId="{8F716D51-615E-4166-AEFD-6D4D08CCC9D8}" dt="2023-07-18T08:12:04.762" v="6895" actId="26606"/>
          <ac:spMkLst>
            <pc:docMk/>
            <pc:sldMk cId="2001717265" sldId="270"/>
            <ac:spMk id="32" creationId="{A90E6CA3-EAF0-4FBB-AA09-4BCD63E44932}"/>
          </ac:spMkLst>
        </pc:spChg>
        <pc:spChg chg="add del">
          <ac:chgData name="martina de maio" userId="d6df4f01-1da2-486c-8323-d9659dea833d" providerId="ADAL" clId="{8F716D51-615E-4166-AEFD-6D4D08CCC9D8}" dt="2023-07-18T08:12:44.793" v="6902" actId="26606"/>
          <ac:spMkLst>
            <pc:docMk/>
            <pc:sldMk cId="2001717265" sldId="270"/>
            <ac:spMk id="33" creationId="{01A2CD66-A721-43FC-90E6-7072EA2B8283}"/>
          </ac:spMkLst>
        </pc:spChg>
        <pc:spChg chg="add del">
          <ac:chgData name="martina de maio" userId="d6df4f01-1da2-486c-8323-d9659dea833d" providerId="ADAL" clId="{8F716D51-615E-4166-AEFD-6D4D08CCC9D8}" dt="2023-07-18T08:12:04.762" v="6895" actId="26606"/>
          <ac:spMkLst>
            <pc:docMk/>
            <pc:sldMk cId="2001717265" sldId="270"/>
            <ac:spMk id="34" creationId="{1074E83E-598D-4E2C-A92A-B921C5AB30CC}"/>
          </ac:spMkLst>
        </pc:spChg>
        <pc:spChg chg="add del">
          <ac:chgData name="martina de maio" userId="d6df4f01-1da2-486c-8323-d9659dea833d" providerId="ADAL" clId="{8F716D51-615E-4166-AEFD-6D4D08CCC9D8}" dt="2023-07-18T08:12:44.793" v="6902" actId="26606"/>
          <ac:spMkLst>
            <pc:docMk/>
            <pc:sldMk cId="2001717265" sldId="270"/>
            <ac:spMk id="35" creationId="{849DD856-05CF-4CC1-A9B9-28E131CF5E64}"/>
          </ac:spMkLst>
        </pc:spChg>
        <pc:spChg chg="add del">
          <ac:chgData name="martina de maio" userId="d6df4f01-1da2-486c-8323-d9659dea833d" providerId="ADAL" clId="{8F716D51-615E-4166-AEFD-6D4D08CCC9D8}" dt="2023-07-18T08:12:04.762" v="6895" actId="26606"/>
          <ac:spMkLst>
            <pc:docMk/>
            <pc:sldMk cId="2001717265" sldId="270"/>
            <ac:spMk id="38" creationId="{94860F9A-DB00-4D0F-B787-C6E93925DD50}"/>
          </ac:spMkLst>
        </pc:spChg>
        <pc:spChg chg="add del">
          <ac:chgData name="martina de maio" userId="d6df4f01-1da2-486c-8323-d9659dea833d" providerId="ADAL" clId="{8F716D51-615E-4166-AEFD-6D4D08CCC9D8}" dt="2023-07-18T08:13:03.218" v="6906" actId="26606"/>
          <ac:spMkLst>
            <pc:docMk/>
            <pc:sldMk cId="2001717265" sldId="270"/>
            <ac:spMk id="41" creationId="{06CE762F-11E4-4BCC-81DF-524D4EB01C36}"/>
          </ac:spMkLst>
        </pc:spChg>
        <pc:spChg chg="add del">
          <ac:chgData name="martina de maio" userId="d6df4f01-1da2-486c-8323-d9659dea833d" providerId="ADAL" clId="{8F716D51-615E-4166-AEFD-6D4D08CCC9D8}" dt="2023-07-18T08:12:44.793" v="6902" actId="26606"/>
          <ac:spMkLst>
            <pc:docMk/>
            <pc:sldMk cId="2001717265" sldId="270"/>
            <ac:spMk id="42" creationId="{A60AB1AB-0F75-45C1-A2CB-A70F40A1D83A}"/>
          </ac:spMkLst>
        </pc:spChg>
        <pc:spChg chg="add del">
          <ac:chgData name="martina de maio" userId="d6df4f01-1da2-486c-8323-d9659dea833d" providerId="ADAL" clId="{8F716D51-615E-4166-AEFD-6D4D08CCC9D8}" dt="2023-07-18T08:13:03.218" v="6906" actId="26606"/>
          <ac:spMkLst>
            <pc:docMk/>
            <pc:sldMk cId="2001717265" sldId="270"/>
            <ac:spMk id="45" creationId="{EE4EF72A-157E-4EC9-B9BE-79EBCA2B9519}"/>
          </ac:spMkLst>
        </pc:spChg>
        <pc:spChg chg="add del">
          <ac:chgData name="martina de maio" userId="d6df4f01-1da2-486c-8323-d9659dea833d" providerId="ADAL" clId="{8F716D51-615E-4166-AEFD-6D4D08CCC9D8}" dt="2023-07-18T08:13:03.218" v="6906" actId="26606"/>
          <ac:spMkLst>
            <pc:docMk/>
            <pc:sldMk cId="2001717265" sldId="270"/>
            <ac:spMk id="46" creationId="{04C7BB51-0E36-475B-8DE1-3F127F365235}"/>
          </ac:spMkLst>
        </pc:spChg>
        <pc:spChg chg="add del">
          <ac:chgData name="martina de maio" userId="d6df4f01-1da2-486c-8323-d9659dea833d" providerId="ADAL" clId="{8F716D51-615E-4166-AEFD-6D4D08CCC9D8}" dt="2023-07-18T08:13:03.218" v="6906" actId="26606"/>
          <ac:spMkLst>
            <pc:docMk/>
            <pc:sldMk cId="2001717265" sldId="270"/>
            <ac:spMk id="47" creationId="{8CF9FBFD-C3DA-44B3-8709-739AE2CF640B}"/>
          </ac:spMkLst>
        </pc:spChg>
        <pc:spChg chg="add del">
          <ac:chgData name="martina de maio" userId="d6df4f01-1da2-486c-8323-d9659dea833d" providerId="ADAL" clId="{8F716D51-615E-4166-AEFD-6D4D08CCC9D8}" dt="2023-07-18T08:13:03.218" v="6906" actId="26606"/>
          <ac:spMkLst>
            <pc:docMk/>
            <pc:sldMk cId="2001717265" sldId="270"/>
            <ac:spMk id="48" creationId="{6FCA92C2-CDC4-4BB0-8E66-9B10F8C56D4B}"/>
          </ac:spMkLst>
        </pc:spChg>
        <pc:spChg chg="add del">
          <ac:chgData name="martina de maio" userId="d6df4f01-1da2-486c-8323-d9659dea833d" providerId="ADAL" clId="{8F716D51-615E-4166-AEFD-6D4D08CCC9D8}" dt="2023-07-18T08:15:22.726" v="6911" actId="26606"/>
          <ac:spMkLst>
            <pc:docMk/>
            <pc:sldMk cId="2001717265" sldId="270"/>
            <ac:spMk id="52" creationId="{4C5CCAD8-0F28-4B1C-BB53-566EE18A6AD5}"/>
          </ac:spMkLst>
        </pc:spChg>
        <pc:spChg chg="add del">
          <ac:chgData name="martina de maio" userId="d6df4f01-1da2-486c-8323-d9659dea833d" providerId="ADAL" clId="{8F716D51-615E-4166-AEFD-6D4D08CCC9D8}" dt="2023-07-18T08:15:22.726" v="6911" actId="26606"/>
          <ac:spMkLst>
            <pc:docMk/>
            <pc:sldMk cId="2001717265" sldId="270"/>
            <ac:spMk id="54" creationId="{55A53725-4A04-4198-9A4D-B90A41ADA891}"/>
          </ac:spMkLst>
        </pc:spChg>
        <pc:spChg chg="add del">
          <ac:chgData name="martina de maio" userId="d6df4f01-1da2-486c-8323-d9659dea833d" providerId="ADAL" clId="{8F716D51-615E-4166-AEFD-6D4D08CCC9D8}" dt="2023-07-18T08:15:22.726" v="6911" actId="26606"/>
          <ac:spMkLst>
            <pc:docMk/>
            <pc:sldMk cId="2001717265" sldId="270"/>
            <ac:spMk id="55" creationId="{DEB7569E-6871-4900-855F-A2F58A5A37CF}"/>
          </ac:spMkLst>
        </pc:spChg>
        <pc:spChg chg="add del">
          <ac:chgData name="martina de maio" userId="d6df4f01-1da2-486c-8323-d9659dea833d" providerId="ADAL" clId="{8F716D51-615E-4166-AEFD-6D4D08CCC9D8}" dt="2023-07-18T08:15:22.726" v="6911" actId="26606"/>
          <ac:spMkLst>
            <pc:docMk/>
            <pc:sldMk cId="2001717265" sldId="270"/>
            <ac:spMk id="56" creationId="{52099449-A159-4816-9CDE-4629D7F224A5}"/>
          </ac:spMkLst>
        </pc:spChg>
        <pc:spChg chg="add del">
          <ac:chgData name="martina de maio" userId="d6df4f01-1da2-486c-8323-d9659dea833d" providerId="ADAL" clId="{8F716D51-615E-4166-AEFD-6D4D08CCC9D8}" dt="2023-07-18T08:15:24.627" v="6913" actId="26606"/>
          <ac:spMkLst>
            <pc:docMk/>
            <pc:sldMk cId="2001717265" sldId="270"/>
            <ac:spMk id="61" creationId="{BDC2AC29-40E9-4C8E-BAC2-B2FCAF99AB77}"/>
          </ac:spMkLst>
        </pc:spChg>
        <pc:spChg chg="add del">
          <ac:chgData name="martina de maio" userId="d6df4f01-1da2-486c-8323-d9659dea833d" providerId="ADAL" clId="{8F716D51-615E-4166-AEFD-6D4D08CCC9D8}" dt="2023-07-18T08:15:24.627" v="6913" actId="26606"/>
          <ac:spMkLst>
            <pc:docMk/>
            <pc:sldMk cId="2001717265" sldId="270"/>
            <ac:spMk id="63" creationId="{DADED847-7FF5-4210-846F-B3AA92A00464}"/>
          </ac:spMkLst>
        </pc:spChg>
        <pc:spChg chg="add del">
          <ac:chgData name="martina de maio" userId="d6df4f01-1da2-486c-8323-d9659dea833d" providerId="ADAL" clId="{8F716D51-615E-4166-AEFD-6D4D08CCC9D8}" dt="2023-07-18T08:15:24.627" v="6913" actId="26606"/>
          <ac:spMkLst>
            <pc:docMk/>
            <pc:sldMk cId="2001717265" sldId="270"/>
            <ac:spMk id="65" creationId="{99B263E2-47D2-4E26-A4DE-559D98AB6842}"/>
          </ac:spMkLst>
        </pc:spChg>
        <pc:spChg chg="add del">
          <ac:chgData name="martina de maio" userId="d6df4f01-1da2-486c-8323-d9659dea833d" providerId="ADAL" clId="{8F716D51-615E-4166-AEFD-6D4D08CCC9D8}" dt="2023-07-18T08:15:24.627" v="6913" actId="26606"/>
          <ac:spMkLst>
            <pc:docMk/>
            <pc:sldMk cId="2001717265" sldId="270"/>
            <ac:spMk id="66" creationId="{D36FBEC2-1EB1-4763-84E9-BEDE618050A7}"/>
          </ac:spMkLst>
        </pc:spChg>
        <pc:spChg chg="add del">
          <ac:chgData name="martina de maio" userId="d6df4f01-1da2-486c-8323-d9659dea833d" providerId="ADAL" clId="{8F716D51-615E-4166-AEFD-6D4D08CCC9D8}" dt="2023-07-18T08:15:25.739" v="6915" actId="26606"/>
          <ac:spMkLst>
            <pc:docMk/>
            <pc:sldMk cId="2001717265" sldId="270"/>
            <ac:spMk id="71" creationId="{12A418E0-DF62-43F4-9A8B-CD2F50C3C85E}"/>
          </ac:spMkLst>
        </pc:spChg>
        <pc:spChg chg="add del">
          <ac:chgData name="martina de maio" userId="d6df4f01-1da2-486c-8323-d9659dea833d" providerId="ADAL" clId="{8F716D51-615E-4166-AEFD-6D4D08CCC9D8}" dt="2023-07-18T08:15:25.739" v="6915" actId="26606"/>
          <ac:spMkLst>
            <pc:docMk/>
            <pc:sldMk cId="2001717265" sldId="270"/>
            <ac:spMk id="73" creationId="{07D4CC02-4E67-4A0A-8360-FF7005DD4138}"/>
          </ac:spMkLst>
        </pc:spChg>
        <pc:spChg chg="add del">
          <ac:chgData name="martina de maio" userId="d6df4f01-1da2-486c-8323-d9659dea833d" providerId="ADAL" clId="{8F716D51-615E-4166-AEFD-6D4D08CCC9D8}" dt="2023-07-18T08:19:45.642" v="6941" actId="26606"/>
          <ac:spMkLst>
            <pc:docMk/>
            <pc:sldMk cId="2001717265" sldId="270"/>
            <ac:spMk id="75" creationId="{DE5C41FA-C0EE-4629-B8A4-24F2D591DB8E}"/>
          </ac:spMkLst>
        </pc:spChg>
        <pc:spChg chg="add del">
          <ac:chgData name="martina de maio" userId="d6df4f01-1da2-486c-8323-d9659dea833d" providerId="ADAL" clId="{8F716D51-615E-4166-AEFD-6D4D08CCC9D8}" dt="2023-07-18T08:16:39.547" v="6917" actId="26606"/>
          <ac:spMkLst>
            <pc:docMk/>
            <pc:sldMk cId="2001717265" sldId="270"/>
            <ac:spMk id="78" creationId="{4C5CCAD8-0F28-4B1C-BB53-566EE18A6AD5}"/>
          </ac:spMkLst>
        </pc:spChg>
        <pc:spChg chg="add del">
          <ac:chgData name="martina de maio" userId="d6df4f01-1da2-486c-8323-d9659dea833d" providerId="ADAL" clId="{8F716D51-615E-4166-AEFD-6D4D08CCC9D8}" dt="2023-07-18T08:16:39.547" v="6917" actId="26606"/>
          <ac:spMkLst>
            <pc:docMk/>
            <pc:sldMk cId="2001717265" sldId="270"/>
            <ac:spMk id="80" creationId="{55A53725-4A04-4198-9A4D-B90A41ADA891}"/>
          </ac:spMkLst>
        </pc:spChg>
        <pc:spChg chg="add del">
          <ac:chgData name="martina de maio" userId="d6df4f01-1da2-486c-8323-d9659dea833d" providerId="ADAL" clId="{8F716D51-615E-4166-AEFD-6D4D08CCC9D8}" dt="2023-07-18T08:16:39.547" v="6917" actId="26606"/>
          <ac:spMkLst>
            <pc:docMk/>
            <pc:sldMk cId="2001717265" sldId="270"/>
            <ac:spMk id="81" creationId="{DEB7569E-6871-4900-855F-A2F58A5A37CF}"/>
          </ac:spMkLst>
        </pc:spChg>
        <pc:spChg chg="add del">
          <ac:chgData name="martina de maio" userId="d6df4f01-1da2-486c-8323-d9659dea833d" providerId="ADAL" clId="{8F716D51-615E-4166-AEFD-6D4D08CCC9D8}" dt="2023-07-18T08:16:39.547" v="6917" actId="26606"/>
          <ac:spMkLst>
            <pc:docMk/>
            <pc:sldMk cId="2001717265" sldId="270"/>
            <ac:spMk id="82" creationId="{52099449-A159-4816-9CDE-4629D7F224A5}"/>
          </ac:spMkLst>
        </pc:spChg>
        <pc:spChg chg="add del">
          <ac:chgData name="martina de maio" userId="d6df4f01-1da2-486c-8323-d9659dea833d" providerId="ADAL" clId="{8F716D51-615E-4166-AEFD-6D4D08CCC9D8}" dt="2023-07-18T08:16:57.223" v="6919" actId="26606"/>
          <ac:spMkLst>
            <pc:docMk/>
            <pc:sldMk cId="2001717265" sldId="270"/>
            <ac:spMk id="87" creationId="{DE5C41FA-C0EE-4629-B8A4-24F2D591DB8E}"/>
          </ac:spMkLst>
        </pc:spChg>
        <pc:spChg chg="add del">
          <ac:chgData name="martina de maio" userId="d6df4f01-1da2-486c-8323-d9659dea833d" providerId="ADAL" clId="{8F716D51-615E-4166-AEFD-6D4D08CCC9D8}" dt="2023-07-18T08:16:57.223" v="6919" actId="26606"/>
          <ac:spMkLst>
            <pc:docMk/>
            <pc:sldMk cId="2001717265" sldId="270"/>
            <ac:spMk id="90" creationId="{01A2CD66-A721-43FC-90E6-7072EA2B8283}"/>
          </ac:spMkLst>
        </pc:spChg>
        <pc:spChg chg="add del">
          <ac:chgData name="martina de maio" userId="d6df4f01-1da2-486c-8323-d9659dea833d" providerId="ADAL" clId="{8F716D51-615E-4166-AEFD-6D4D08CCC9D8}" dt="2023-07-18T08:16:57.223" v="6919" actId="26606"/>
          <ac:spMkLst>
            <pc:docMk/>
            <pc:sldMk cId="2001717265" sldId="270"/>
            <ac:spMk id="91" creationId="{849DD856-05CF-4CC1-A9B9-28E131CF5E64}"/>
          </ac:spMkLst>
        </pc:spChg>
        <pc:spChg chg="add del">
          <ac:chgData name="martina de maio" userId="d6df4f01-1da2-486c-8323-d9659dea833d" providerId="ADAL" clId="{8F716D51-615E-4166-AEFD-6D4D08CCC9D8}" dt="2023-07-18T08:16:57.223" v="6919" actId="26606"/>
          <ac:spMkLst>
            <pc:docMk/>
            <pc:sldMk cId="2001717265" sldId="270"/>
            <ac:spMk id="92" creationId="{A60AB1AB-0F75-45C1-A2CB-A70F40A1D83A}"/>
          </ac:spMkLst>
        </pc:spChg>
        <pc:spChg chg="add del">
          <ac:chgData name="martina de maio" userId="d6df4f01-1da2-486c-8323-d9659dea833d" providerId="ADAL" clId="{8F716D51-615E-4166-AEFD-6D4D08CCC9D8}" dt="2023-07-18T08:19:45.642" v="6941" actId="26606"/>
          <ac:spMkLst>
            <pc:docMk/>
            <pc:sldMk cId="2001717265" sldId="270"/>
            <ac:spMk id="95" creationId="{01A2CD66-A721-43FC-90E6-7072EA2B8283}"/>
          </ac:spMkLst>
        </pc:spChg>
        <pc:spChg chg="add del">
          <ac:chgData name="martina de maio" userId="d6df4f01-1da2-486c-8323-d9659dea833d" providerId="ADAL" clId="{8F716D51-615E-4166-AEFD-6D4D08CCC9D8}" dt="2023-07-18T08:19:45.642" v="6941" actId="26606"/>
          <ac:spMkLst>
            <pc:docMk/>
            <pc:sldMk cId="2001717265" sldId="270"/>
            <ac:spMk id="96" creationId="{849DD856-05CF-4CC1-A9B9-28E131CF5E64}"/>
          </ac:spMkLst>
        </pc:spChg>
        <pc:spChg chg="add del">
          <ac:chgData name="martina de maio" userId="d6df4f01-1da2-486c-8323-d9659dea833d" providerId="ADAL" clId="{8F716D51-615E-4166-AEFD-6D4D08CCC9D8}" dt="2023-07-18T08:19:45.642" v="6941" actId="26606"/>
          <ac:spMkLst>
            <pc:docMk/>
            <pc:sldMk cId="2001717265" sldId="270"/>
            <ac:spMk id="97" creationId="{A60AB1AB-0F75-45C1-A2CB-A70F40A1D83A}"/>
          </ac:spMkLst>
        </pc:spChg>
        <pc:spChg chg="add del">
          <ac:chgData name="martina de maio" userId="d6df4f01-1da2-486c-8323-d9659dea833d" providerId="ADAL" clId="{8F716D51-615E-4166-AEFD-6D4D08CCC9D8}" dt="2023-07-18T08:20:04.134" v="6943" actId="26606"/>
          <ac:spMkLst>
            <pc:docMk/>
            <pc:sldMk cId="2001717265" sldId="270"/>
            <ac:spMk id="101" creationId="{54C47C06-0DE1-4A38-A823-7CB484C05766}"/>
          </ac:spMkLst>
        </pc:spChg>
        <pc:spChg chg="add del">
          <ac:chgData name="martina de maio" userId="d6df4f01-1da2-486c-8323-d9659dea833d" providerId="ADAL" clId="{8F716D51-615E-4166-AEFD-6D4D08CCC9D8}" dt="2023-07-18T08:20:04.134" v="6943" actId="26606"/>
          <ac:spMkLst>
            <pc:docMk/>
            <pc:sldMk cId="2001717265" sldId="270"/>
            <ac:spMk id="103" creationId="{C3185DF8-D88A-40D6-B3DE-DE47A6867464}"/>
          </ac:spMkLst>
        </pc:spChg>
        <pc:spChg chg="add del">
          <ac:chgData name="martina de maio" userId="d6df4f01-1da2-486c-8323-d9659dea833d" providerId="ADAL" clId="{8F716D51-615E-4166-AEFD-6D4D08CCC9D8}" dt="2023-07-18T08:20:04.134" v="6943" actId="26606"/>
          <ac:spMkLst>
            <pc:docMk/>
            <pc:sldMk cId="2001717265" sldId="270"/>
            <ac:spMk id="104" creationId="{55FA95AD-6745-4F84-ABF8-88D71BEB1835}"/>
          </ac:spMkLst>
        </pc:spChg>
        <pc:spChg chg="add del">
          <ac:chgData name="martina de maio" userId="d6df4f01-1da2-486c-8323-d9659dea833d" providerId="ADAL" clId="{8F716D51-615E-4166-AEFD-6D4D08CCC9D8}" dt="2023-07-18T08:20:04.134" v="6943" actId="26606"/>
          <ac:spMkLst>
            <pc:docMk/>
            <pc:sldMk cId="2001717265" sldId="270"/>
            <ac:spMk id="106" creationId="{5109A1CD-6A88-4300-A6A3-439491873AD2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2001717265" sldId="270"/>
            <ac:spMk id="108" creationId="{45B7D4F1-BBA0-6CEA-0AED-A170E4E36924}"/>
          </ac:spMkLst>
        </pc:spChg>
        <pc:spChg chg="add del">
          <ac:chgData name="martina de maio" userId="d6df4f01-1da2-486c-8323-d9659dea833d" providerId="ADAL" clId="{8F716D51-615E-4166-AEFD-6D4D08CCC9D8}" dt="2023-07-18T08:20:08.079" v="6945" actId="26606"/>
          <ac:spMkLst>
            <pc:docMk/>
            <pc:sldMk cId="2001717265" sldId="270"/>
            <ac:spMk id="111" creationId="{06CE762F-11E4-4BCC-81DF-524D4EB01C36}"/>
          </ac:spMkLst>
        </pc:spChg>
        <pc:spChg chg="add del">
          <ac:chgData name="martina de maio" userId="d6df4f01-1da2-486c-8323-d9659dea833d" providerId="ADAL" clId="{8F716D51-615E-4166-AEFD-6D4D08CCC9D8}" dt="2023-07-18T08:20:08.079" v="6945" actId="26606"/>
          <ac:spMkLst>
            <pc:docMk/>
            <pc:sldMk cId="2001717265" sldId="270"/>
            <ac:spMk id="113" creationId="{EE4EF72A-157E-4EC9-B9BE-79EBCA2B9519}"/>
          </ac:spMkLst>
        </pc:spChg>
        <pc:spChg chg="add del">
          <ac:chgData name="martina de maio" userId="d6df4f01-1da2-486c-8323-d9659dea833d" providerId="ADAL" clId="{8F716D51-615E-4166-AEFD-6D4D08CCC9D8}" dt="2023-07-18T08:20:08.079" v="6945" actId="26606"/>
          <ac:spMkLst>
            <pc:docMk/>
            <pc:sldMk cId="2001717265" sldId="270"/>
            <ac:spMk id="114" creationId="{04C7BB51-0E36-475B-8DE1-3F127F365235}"/>
          </ac:spMkLst>
        </pc:spChg>
        <pc:spChg chg="add del">
          <ac:chgData name="martina de maio" userId="d6df4f01-1da2-486c-8323-d9659dea833d" providerId="ADAL" clId="{8F716D51-615E-4166-AEFD-6D4D08CCC9D8}" dt="2023-07-18T08:20:08.079" v="6945" actId="26606"/>
          <ac:spMkLst>
            <pc:docMk/>
            <pc:sldMk cId="2001717265" sldId="270"/>
            <ac:spMk id="115" creationId="{8CF9FBFD-C3DA-44B3-8709-739AE2CF640B}"/>
          </ac:spMkLst>
        </pc:spChg>
        <pc:spChg chg="add del">
          <ac:chgData name="martina de maio" userId="d6df4f01-1da2-486c-8323-d9659dea833d" providerId="ADAL" clId="{8F716D51-615E-4166-AEFD-6D4D08CCC9D8}" dt="2023-07-18T08:20:08.079" v="6945" actId="26606"/>
          <ac:spMkLst>
            <pc:docMk/>
            <pc:sldMk cId="2001717265" sldId="270"/>
            <ac:spMk id="116" creationId="{6FCA92C2-CDC4-4BB0-8E66-9B10F8C56D4B}"/>
          </ac:spMkLst>
        </pc:spChg>
        <pc:spChg chg="add del">
          <ac:chgData name="martina de maio" userId="d6df4f01-1da2-486c-8323-d9659dea833d" providerId="ADAL" clId="{8F716D51-615E-4166-AEFD-6D4D08CCC9D8}" dt="2023-07-18T08:20:32.269" v="6949" actId="26606"/>
          <ac:spMkLst>
            <pc:docMk/>
            <pc:sldMk cId="2001717265" sldId="270"/>
            <ac:spMk id="121" creationId="{BDC2AC29-40E9-4C8E-BAC2-B2FCAF99AB77}"/>
          </ac:spMkLst>
        </pc:spChg>
        <pc:spChg chg="add del">
          <ac:chgData name="martina de maio" userId="d6df4f01-1da2-486c-8323-d9659dea833d" providerId="ADAL" clId="{8F716D51-615E-4166-AEFD-6D4D08CCC9D8}" dt="2023-07-18T08:20:32.269" v="6949" actId="26606"/>
          <ac:spMkLst>
            <pc:docMk/>
            <pc:sldMk cId="2001717265" sldId="270"/>
            <ac:spMk id="123" creationId="{DADED847-7FF5-4210-846F-B3AA92A00464}"/>
          </ac:spMkLst>
        </pc:spChg>
        <pc:spChg chg="add del">
          <ac:chgData name="martina de maio" userId="d6df4f01-1da2-486c-8323-d9659dea833d" providerId="ADAL" clId="{8F716D51-615E-4166-AEFD-6D4D08CCC9D8}" dt="2023-07-18T08:20:32.269" v="6949" actId="26606"/>
          <ac:spMkLst>
            <pc:docMk/>
            <pc:sldMk cId="2001717265" sldId="270"/>
            <ac:spMk id="125" creationId="{99B263E2-47D2-4E26-A4DE-559D98AB6842}"/>
          </ac:spMkLst>
        </pc:spChg>
        <pc:spChg chg="add del">
          <ac:chgData name="martina de maio" userId="d6df4f01-1da2-486c-8323-d9659dea833d" providerId="ADAL" clId="{8F716D51-615E-4166-AEFD-6D4D08CCC9D8}" dt="2023-07-18T08:20:32.269" v="6949" actId="26606"/>
          <ac:spMkLst>
            <pc:docMk/>
            <pc:sldMk cId="2001717265" sldId="270"/>
            <ac:spMk id="126" creationId="{D36FBEC2-1EB1-4763-84E9-BEDE618050A7}"/>
          </ac:spMkLst>
        </pc:spChg>
        <pc:spChg chg="add mod">
          <ac:chgData name="martina de maio" userId="d6df4f01-1da2-486c-8323-d9659dea833d" providerId="ADAL" clId="{8F716D51-615E-4166-AEFD-6D4D08CCC9D8}" dt="2023-07-18T22:01:56.155" v="17120"/>
          <ac:spMkLst>
            <pc:docMk/>
            <pc:sldMk cId="2001717265" sldId="270"/>
            <ac:spMk id="134" creationId="{FFA4F4F7-DD22-FAA9-1340-A2DFF243EC18}"/>
          </ac:spMkLst>
        </pc:spChg>
        <pc:spChg chg="add mod">
          <ac:chgData name="martina de maio" userId="d6df4f01-1da2-486c-8323-d9659dea833d" providerId="ADAL" clId="{8F716D51-615E-4166-AEFD-6D4D08CCC9D8}" dt="2023-07-18T22:04:11.885" v="17167"/>
          <ac:spMkLst>
            <pc:docMk/>
            <pc:sldMk cId="2001717265" sldId="270"/>
            <ac:spMk id="135" creationId="{F53DC589-7B6D-7372-D3ED-AC779E5D6F41}"/>
          </ac:spMkLst>
        </pc:spChg>
        <pc:grpChg chg="del">
          <ac:chgData name="martina de maio" userId="d6df4f01-1da2-486c-8323-d9659dea833d" providerId="ADAL" clId="{8F716D51-615E-4166-AEFD-6D4D08CCC9D8}" dt="2023-07-18T07:50:19.084" v="6767" actId="478"/>
          <ac:grpSpMkLst>
            <pc:docMk/>
            <pc:sldMk cId="2001717265" sldId="270"/>
            <ac:grpSpMk id="12" creationId="{F40A5900-468C-CC20-61ED-2EFB48992525}"/>
          </ac:grpSpMkLst>
        </pc:grpChg>
        <pc:grpChg chg="del">
          <ac:chgData name="martina de maio" userId="d6df4f01-1da2-486c-8323-d9659dea833d" providerId="ADAL" clId="{8F716D51-615E-4166-AEFD-6D4D08CCC9D8}" dt="2023-07-18T07:50:19.615" v="6768" actId="478"/>
          <ac:grpSpMkLst>
            <pc:docMk/>
            <pc:sldMk cId="2001717265" sldId="270"/>
            <ac:grpSpMk id="14" creationId="{8B043AA2-FCA0-8AE9-65F2-EFE9B553E33E}"/>
          </ac:grpSpMkLst>
        </pc:grpChg>
        <pc:grpChg chg="del">
          <ac:chgData name="martina de maio" userId="d6df4f01-1da2-486c-8323-d9659dea833d" providerId="ADAL" clId="{8F716D51-615E-4166-AEFD-6D4D08CCC9D8}" dt="2023-07-18T07:50:20.147" v="6769" actId="478"/>
          <ac:grpSpMkLst>
            <pc:docMk/>
            <pc:sldMk cId="2001717265" sldId="270"/>
            <ac:grpSpMk id="15" creationId="{E9E15B69-32AE-D510-664F-9272E7CF7369}"/>
          </ac:grpSpMkLst>
        </pc:grpChg>
        <pc:grpChg chg="del">
          <ac:chgData name="martina de maio" userId="d6df4f01-1da2-486c-8323-d9659dea833d" providerId="ADAL" clId="{8F716D51-615E-4166-AEFD-6D4D08CCC9D8}" dt="2023-07-18T07:50:20.548" v="6770" actId="478"/>
          <ac:grpSpMkLst>
            <pc:docMk/>
            <pc:sldMk cId="2001717265" sldId="270"/>
            <ac:grpSpMk id="16" creationId="{97446952-38DA-6A3C-017E-A2ECADD33CE9}"/>
          </ac:grpSpMkLst>
        </pc:grpChg>
        <pc:picChg chg="add del mod">
          <ac:chgData name="martina de maio" userId="d6df4f01-1da2-486c-8323-d9659dea833d" providerId="ADAL" clId="{8F716D51-615E-4166-AEFD-6D4D08CCC9D8}" dt="2023-07-18T08:04:50.506" v="6813" actId="478"/>
          <ac:picMkLst>
            <pc:docMk/>
            <pc:sldMk cId="2001717265" sldId="270"/>
            <ac:picMk id="17" creationId="{586BE2E0-531C-F818-C375-3C3D635B827C}"/>
          </ac:picMkLst>
        </pc:picChg>
        <pc:picChg chg="add mod modCrop">
          <ac:chgData name="martina de maio" userId="d6df4f01-1da2-486c-8323-d9659dea833d" providerId="ADAL" clId="{8F716D51-615E-4166-AEFD-6D4D08CCC9D8}" dt="2023-07-18T12:54:28.706" v="10248"/>
          <ac:picMkLst>
            <pc:docMk/>
            <pc:sldMk cId="2001717265" sldId="270"/>
            <ac:picMk id="19" creationId="{00C9A14E-3FFE-96D9-6B6F-A91355176EBC}"/>
          </ac:picMkLst>
        </pc:picChg>
        <pc:picChg chg="add mod modCrop">
          <ac:chgData name="martina de maio" userId="d6df4f01-1da2-486c-8323-d9659dea833d" providerId="ADAL" clId="{8F716D51-615E-4166-AEFD-6D4D08CCC9D8}" dt="2023-07-18T12:54:28.706" v="10248"/>
          <ac:picMkLst>
            <pc:docMk/>
            <pc:sldMk cId="2001717265" sldId="270"/>
            <ac:picMk id="21" creationId="{BA1C1405-64CD-4DAA-A7FC-E767ADE869E0}"/>
          </ac:picMkLst>
        </pc:picChg>
        <pc:picChg chg="add del mod ord modCrop">
          <ac:chgData name="martina de maio" userId="d6df4f01-1da2-486c-8323-d9659dea833d" providerId="ADAL" clId="{8F716D51-615E-4166-AEFD-6D4D08CCC9D8}" dt="2023-07-18T08:24:24.466" v="6990" actId="21"/>
          <ac:picMkLst>
            <pc:docMk/>
            <pc:sldMk cId="2001717265" sldId="270"/>
            <ac:picMk id="23" creationId="{6FDCB8CF-8C8F-95BD-DBAC-82426EF04261}"/>
          </ac:picMkLst>
        </pc:picChg>
        <pc:picChg chg="add del">
          <ac:chgData name="martina de maio" userId="d6df4f01-1da2-486c-8323-d9659dea833d" providerId="ADAL" clId="{8F716D51-615E-4166-AEFD-6D4D08CCC9D8}" dt="2023-07-18T08:12:44.793" v="6902" actId="26606"/>
          <ac:picMkLst>
            <pc:docMk/>
            <pc:sldMk cId="2001717265" sldId="270"/>
            <ac:picMk id="25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08:12:44.793" v="6902" actId="26606"/>
          <ac:picMkLst>
            <pc:docMk/>
            <pc:sldMk cId="2001717265" sldId="270"/>
            <ac:picMk id="26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08:12:44.793" v="6902" actId="26606"/>
          <ac:picMkLst>
            <pc:docMk/>
            <pc:sldMk cId="2001717265" sldId="270"/>
            <ac:picMk id="29" creationId="{09A3A60A-DBF6-4A24-9D47-A73CD4C2A97E}"/>
          </ac:picMkLst>
        </pc:picChg>
        <pc:picChg chg="add del">
          <ac:chgData name="martina de maio" userId="d6df4f01-1da2-486c-8323-d9659dea833d" providerId="ADAL" clId="{8F716D51-615E-4166-AEFD-6D4D08CCC9D8}" dt="2023-07-18T08:12:04.762" v="6895" actId="26606"/>
          <ac:picMkLst>
            <pc:docMk/>
            <pc:sldMk cId="2001717265" sldId="270"/>
            <ac:picMk id="30" creationId="{5BA6D425-4B0D-4AA5-A73E-4EA982FD9B7B}"/>
          </ac:picMkLst>
        </pc:picChg>
        <pc:picChg chg="add del">
          <ac:chgData name="martina de maio" userId="d6df4f01-1da2-486c-8323-d9659dea833d" providerId="ADAL" clId="{8F716D51-615E-4166-AEFD-6D4D08CCC9D8}" dt="2023-07-18T08:12:44.793" v="6902" actId="26606"/>
          <ac:picMkLst>
            <pc:docMk/>
            <pc:sldMk cId="2001717265" sldId="270"/>
            <ac:picMk id="31" creationId="{087B288B-66C3-484D-BA77-DD77A01857D0}"/>
          </ac:picMkLst>
        </pc:picChg>
        <pc:picChg chg="add del">
          <ac:chgData name="martina de maio" userId="d6df4f01-1da2-486c-8323-d9659dea833d" providerId="ADAL" clId="{8F716D51-615E-4166-AEFD-6D4D08CCC9D8}" dt="2023-07-18T08:13:03.218" v="6906" actId="26606"/>
          <ac:picMkLst>
            <pc:docMk/>
            <pc:sldMk cId="2001717265" sldId="270"/>
            <ac:picMk id="37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08:13:03.218" v="6906" actId="26606"/>
          <ac:picMkLst>
            <pc:docMk/>
            <pc:sldMk cId="2001717265" sldId="270"/>
            <ac:picMk id="39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08:12:04.762" v="6895" actId="26606"/>
          <ac:picMkLst>
            <pc:docMk/>
            <pc:sldMk cId="2001717265" sldId="270"/>
            <ac:picMk id="40" creationId="{94A023D4-D6AE-4DC1-8AA1-861DA914A114}"/>
          </ac:picMkLst>
        </pc:picChg>
        <pc:picChg chg="add del">
          <ac:chgData name="martina de maio" userId="d6df4f01-1da2-486c-8323-d9659dea833d" providerId="ADAL" clId="{8F716D51-615E-4166-AEFD-6D4D08CCC9D8}" dt="2023-07-18T08:13:03.218" v="6906" actId="26606"/>
          <ac:picMkLst>
            <pc:docMk/>
            <pc:sldMk cId="2001717265" sldId="270"/>
            <ac:picMk id="43" creationId="{D56B8A12-B606-42B3-A7A1-DC6B5E7063F6}"/>
          </ac:picMkLst>
        </pc:picChg>
        <pc:picChg chg="add del">
          <ac:chgData name="martina de maio" userId="d6df4f01-1da2-486c-8323-d9659dea833d" providerId="ADAL" clId="{8F716D51-615E-4166-AEFD-6D4D08CCC9D8}" dt="2023-07-18T08:12:44.793" v="6902" actId="26606"/>
          <ac:picMkLst>
            <pc:docMk/>
            <pc:sldMk cId="2001717265" sldId="270"/>
            <ac:picMk id="44" creationId="{5C2ECAE7-8AD4-421D-B900-37051DA6DA29}"/>
          </ac:picMkLst>
        </pc:picChg>
        <pc:picChg chg="add del">
          <ac:chgData name="martina de maio" userId="d6df4f01-1da2-486c-8323-d9659dea833d" providerId="ADAL" clId="{8F716D51-615E-4166-AEFD-6D4D08CCC9D8}" dt="2023-07-18T08:13:03.218" v="6906" actId="26606"/>
          <ac:picMkLst>
            <pc:docMk/>
            <pc:sldMk cId="2001717265" sldId="270"/>
            <ac:picMk id="49" creationId="{1E47A723-459D-4367-95DF-ED8716AAE55A}"/>
          </ac:picMkLst>
        </pc:picChg>
        <pc:picChg chg="add del">
          <ac:chgData name="martina de maio" userId="d6df4f01-1da2-486c-8323-d9659dea833d" providerId="ADAL" clId="{8F716D51-615E-4166-AEFD-6D4D08CCC9D8}" dt="2023-07-18T08:15:22.726" v="6911" actId="26606"/>
          <ac:picMkLst>
            <pc:docMk/>
            <pc:sldMk cId="2001717265" sldId="270"/>
            <ac:picMk id="50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08:15:22.726" v="6911" actId="26606"/>
          <ac:picMkLst>
            <pc:docMk/>
            <pc:sldMk cId="2001717265" sldId="270"/>
            <ac:picMk id="51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08:15:22.726" v="6911" actId="26606"/>
          <ac:picMkLst>
            <pc:docMk/>
            <pc:sldMk cId="2001717265" sldId="270"/>
            <ac:picMk id="53" creationId="{B0C38EDF-B4BE-47ED-99D8-442AD62B15CF}"/>
          </ac:picMkLst>
        </pc:picChg>
        <pc:picChg chg="add del">
          <ac:chgData name="martina de maio" userId="d6df4f01-1da2-486c-8323-d9659dea833d" providerId="ADAL" clId="{8F716D51-615E-4166-AEFD-6D4D08CCC9D8}" dt="2023-07-18T08:15:22.726" v="6911" actId="26606"/>
          <ac:picMkLst>
            <pc:docMk/>
            <pc:sldMk cId="2001717265" sldId="270"/>
            <ac:picMk id="57" creationId="{0229F6B1-A107-46BC-A673-D9601FA3D127}"/>
          </ac:picMkLst>
        </pc:picChg>
        <pc:picChg chg="add del">
          <ac:chgData name="martina de maio" userId="d6df4f01-1da2-486c-8323-d9659dea833d" providerId="ADAL" clId="{8F716D51-615E-4166-AEFD-6D4D08CCC9D8}" dt="2023-07-18T08:19:45.642" v="6941" actId="26606"/>
          <ac:picMkLst>
            <pc:docMk/>
            <pc:sldMk cId="2001717265" sldId="270"/>
            <ac:picMk id="58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08:15:24.627" v="6913" actId="26606"/>
          <ac:picMkLst>
            <pc:docMk/>
            <pc:sldMk cId="2001717265" sldId="270"/>
            <ac:picMk id="59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08:15:24.627" v="6913" actId="26606"/>
          <ac:picMkLst>
            <pc:docMk/>
            <pc:sldMk cId="2001717265" sldId="270"/>
            <ac:picMk id="60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08:15:24.627" v="6913" actId="26606"/>
          <ac:picMkLst>
            <pc:docMk/>
            <pc:sldMk cId="2001717265" sldId="270"/>
            <ac:picMk id="62" creationId="{2AE43C7D-B5A1-43A5-A3E3-9925FDDFA5DF}"/>
          </ac:picMkLst>
        </pc:picChg>
        <pc:picChg chg="add del">
          <ac:chgData name="martina de maio" userId="d6df4f01-1da2-486c-8323-d9659dea833d" providerId="ADAL" clId="{8F716D51-615E-4166-AEFD-6D4D08CCC9D8}" dt="2023-07-18T08:15:24.627" v="6913" actId="26606"/>
          <ac:picMkLst>
            <pc:docMk/>
            <pc:sldMk cId="2001717265" sldId="270"/>
            <ac:picMk id="67" creationId="{E205942E-C641-47BC-84AC-76EBDDCE5030}"/>
          </ac:picMkLst>
        </pc:picChg>
        <pc:picChg chg="add del">
          <ac:chgData name="martina de maio" userId="d6df4f01-1da2-486c-8323-d9659dea833d" providerId="ADAL" clId="{8F716D51-615E-4166-AEFD-6D4D08CCC9D8}" dt="2023-07-18T08:19:45.642" v="6941" actId="26606"/>
          <ac:picMkLst>
            <pc:docMk/>
            <pc:sldMk cId="2001717265" sldId="270"/>
            <ac:picMk id="68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08:15:25.739" v="6915" actId="26606"/>
          <ac:picMkLst>
            <pc:docMk/>
            <pc:sldMk cId="2001717265" sldId="270"/>
            <ac:picMk id="69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08:15:25.739" v="6915" actId="26606"/>
          <ac:picMkLst>
            <pc:docMk/>
            <pc:sldMk cId="2001717265" sldId="270"/>
            <ac:picMk id="70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08:15:25.739" v="6915" actId="26606"/>
          <ac:picMkLst>
            <pc:docMk/>
            <pc:sldMk cId="2001717265" sldId="270"/>
            <ac:picMk id="72" creationId="{1E56C811-52A8-4B9F-A369-892AF5ABA9C9}"/>
          </ac:picMkLst>
        </pc:picChg>
        <pc:picChg chg="add del">
          <ac:chgData name="martina de maio" userId="d6df4f01-1da2-486c-8323-d9659dea833d" providerId="ADAL" clId="{8F716D51-615E-4166-AEFD-6D4D08CCC9D8}" dt="2023-07-18T08:15:25.739" v="6915" actId="26606"/>
          <ac:picMkLst>
            <pc:docMk/>
            <pc:sldMk cId="2001717265" sldId="270"/>
            <ac:picMk id="74" creationId="{653E0D93-5E3B-4B7C-9A50-C91BCA1ADAEC}"/>
          </ac:picMkLst>
        </pc:picChg>
        <pc:picChg chg="add del">
          <ac:chgData name="martina de maio" userId="d6df4f01-1da2-486c-8323-d9659dea833d" providerId="ADAL" clId="{8F716D51-615E-4166-AEFD-6D4D08CCC9D8}" dt="2023-07-18T08:16:39.547" v="6917" actId="26606"/>
          <ac:picMkLst>
            <pc:docMk/>
            <pc:sldMk cId="2001717265" sldId="270"/>
            <ac:picMk id="76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08:16:39.547" v="6917" actId="26606"/>
          <ac:picMkLst>
            <pc:docMk/>
            <pc:sldMk cId="2001717265" sldId="270"/>
            <ac:picMk id="77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08:16:39.547" v="6917" actId="26606"/>
          <ac:picMkLst>
            <pc:docMk/>
            <pc:sldMk cId="2001717265" sldId="270"/>
            <ac:picMk id="79" creationId="{B0C38EDF-B4BE-47ED-99D8-442AD62B15CF}"/>
          </ac:picMkLst>
        </pc:picChg>
        <pc:picChg chg="add del">
          <ac:chgData name="martina de maio" userId="d6df4f01-1da2-486c-8323-d9659dea833d" providerId="ADAL" clId="{8F716D51-615E-4166-AEFD-6D4D08CCC9D8}" dt="2023-07-18T08:16:39.547" v="6917" actId="26606"/>
          <ac:picMkLst>
            <pc:docMk/>
            <pc:sldMk cId="2001717265" sldId="270"/>
            <ac:picMk id="83" creationId="{0229F6B1-A107-46BC-A673-D9601FA3D127}"/>
          </ac:picMkLst>
        </pc:picChg>
        <pc:picChg chg="add del">
          <ac:chgData name="martina de maio" userId="d6df4f01-1da2-486c-8323-d9659dea833d" providerId="ADAL" clId="{8F716D51-615E-4166-AEFD-6D4D08CCC9D8}" dt="2023-07-18T08:19:45.642" v="6941" actId="26606"/>
          <ac:picMkLst>
            <pc:docMk/>
            <pc:sldMk cId="2001717265" sldId="270"/>
            <ac:picMk id="84" creationId="{09A3A60A-DBF6-4A24-9D47-A73CD4C2A97E}"/>
          </ac:picMkLst>
        </pc:picChg>
        <pc:picChg chg="add del">
          <ac:chgData name="martina de maio" userId="d6df4f01-1da2-486c-8323-d9659dea833d" providerId="ADAL" clId="{8F716D51-615E-4166-AEFD-6D4D08CCC9D8}" dt="2023-07-18T08:16:57.223" v="6919" actId="26606"/>
          <ac:picMkLst>
            <pc:docMk/>
            <pc:sldMk cId="2001717265" sldId="270"/>
            <ac:picMk id="85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08:16:57.223" v="6919" actId="26606"/>
          <ac:picMkLst>
            <pc:docMk/>
            <pc:sldMk cId="2001717265" sldId="270"/>
            <ac:picMk id="86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08:16:57.223" v="6919" actId="26606"/>
          <ac:picMkLst>
            <pc:docMk/>
            <pc:sldMk cId="2001717265" sldId="270"/>
            <ac:picMk id="88" creationId="{09A3A60A-DBF6-4A24-9D47-A73CD4C2A97E}"/>
          </ac:picMkLst>
        </pc:picChg>
        <pc:picChg chg="add del">
          <ac:chgData name="martina de maio" userId="d6df4f01-1da2-486c-8323-d9659dea833d" providerId="ADAL" clId="{8F716D51-615E-4166-AEFD-6D4D08CCC9D8}" dt="2023-07-18T08:16:57.223" v="6919" actId="26606"/>
          <ac:picMkLst>
            <pc:docMk/>
            <pc:sldMk cId="2001717265" sldId="270"/>
            <ac:picMk id="89" creationId="{087B288B-66C3-484D-BA77-DD77A01857D0}"/>
          </ac:picMkLst>
        </pc:picChg>
        <pc:picChg chg="add del">
          <ac:chgData name="martina de maio" userId="d6df4f01-1da2-486c-8323-d9659dea833d" providerId="ADAL" clId="{8F716D51-615E-4166-AEFD-6D4D08CCC9D8}" dt="2023-07-18T08:16:57.223" v="6919" actId="26606"/>
          <ac:picMkLst>
            <pc:docMk/>
            <pc:sldMk cId="2001717265" sldId="270"/>
            <ac:picMk id="93" creationId="{5C2ECAE7-8AD4-421D-B900-37051DA6DA29}"/>
          </ac:picMkLst>
        </pc:picChg>
        <pc:picChg chg="add del">
          <ac:chgData name="martina de maio" userId="d6df4f01-1da2-486c-8323-d9659dea833d" providerId="ADAL" clId="{8F716D51-615E-4166-AEFD-6D4D08CCC9D8}" dt="2023-07-18T08:19:45.642" v="6941" actId="26606"/>
          <ac:picMkLst>
            <pc:docMk/>
            <pc:sldMk cId="2001717265" sldId="270"/>
            <ac:picMk id="94" creationId="{087B288B-66C3-484D-BA77-DD77A01857D0}"/>
          </ac:picMkLst>
        </pc:picChg>
        <pc:picChg chg="add del">
          <ac:chgData name="martina de maio" userId="d6df4f01-1da2-486c-8323-d9659dea833d" providerId="ADAL" clId="{8F716D51-615E-4166-AEFD-6D4D08CCC9D8}" dt="2023-07-18T08:19:45.642" v="6941" actId="26606"/>
          <ac:picMkLst>
            <pc:docMk/>
            <pc:sldMk cId="2001717265" sldId="270"/>
            <ac:picMk id="98" creationId="{5C2ECAE7-8AD4-421D-B900-37051DA6DA29}"/>
          </ac:picMkLst>
        </pc:picChg>
        <pc:picChg chg="add del">
          <ac:chgData name="martina de maio" userId="d6df4f01-1da2-486c-8323-d9659dea833d" providerId="ADAL" clId="{8F716D51-615E-4166-AEFD-6D4D08CCC9D8}" dt="2023-07-18T08:20:04.134" v="6943" actId="26606"/>
          <ac:picMkLst>
            <pc:docMk/>
            <pc:sldMk cId="2001717265" sldId="270"/>
            <ac:picMk id="99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08:20:04.134" v="6943" actId="26606"/>
          <ac:picMkLst>
            <pc:docMk/>
            <pc:sldMk cId="2001717265" sldId="270"/>
            <ac:picMk id="100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08:20:04.134" v="6943" actId="26606"/>
          <ac:picMkLst>
            <pc:docMk/>
            <pc:sldMk cId="2001717265" sldId="270"/>
            <ac:picMk id="102" creationId="{E420BAAA-238B-4EE5-B031-FC79FC25AA76}"/>
          </ac:picMkLst>
        </pc:picChg>
        <pc:picChg chg="add del">
          <ac:chgData name="martina de maio" userId="d6df4f01-1da2-486c-8323-d9659dea833d" providerId="ADAL" clId="{8F716D51-615E-4166-AEFD-6D4D08CCC9D8}" dt="2023-07-18T08:20:04.134" v="6943" actId="26606"/>
          <ac:picMkLst>
            <pc:docMk/>
            <pc:sldMk cId="2001717265" sldId="270"/>
            <ac:picMk id="107" creationId="{E53089F9-127D-4EE7-A951-E9CA7480435C}"/>
          </ac:picMkLst>
        </pc:picChg>
        <pc:picChg chg="add del">
          <ac:chgData name="martina de maio" userId="d6df4f01-1da2-486c-8323-d9659dea833d" providerId="ADAL" clId="{8F716D51-615E-4166-AEFD-6D4D08CCC9D8}" dt="2023-07-18T08:20:08.079" v="6945" actId="26606"/>
          <ac:picMkLst>
            <pc:docMk/>
            <pc:sldMk cId="2001717265" sldId="270"/>
            <ac:picMk id="109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08:20:08.079" v="6945" actId="26606"/>
          <ac:picMkLst>
            <pc:docMk/>
            <pc:sldMk cId="2001717265" sldId="270"/>
            <ac:picMk id="110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08:20:08.079" v="6945" actId="26606"/>
          <ac:picMkLst>
            <pc:docMk/>
            <pc:sldMk cId="2001717265" sldId="270"/>
            <ac:picMk id="112" creationId="{D56B8A12-B606-42B3-A7A1-DC6B5E7063F6}"/>
          </ac:picMkLst>
        </pc:picChg>
        <pc:picChg chg="add del">
          <ac:chgData name="martina de maio" userId="d6df4f01-1da2-486c-8323-d9659dea833d" providerId="ADAL" clId="{8F716D51-615E-4166-AEFD-6D4D08CCC9D8}" dt="2023-07-18T08:20:08.079" v="6945" actId="26606"/>
          <ac:picMkLst>
            <pc:docMk/>
            <pc:sldMk cId="2001717265" sldId="270"/>
            <ac:picMk id="117" creationId="{1E47A723-459D-4367-95DF-ED8716AAE55A}"/>
          </ac:picMkLst>
        </pc:picChg>
        <pc:picChg chg="add del">
          <ac:chgData name="martina de maio" userId="d6df4f01-1da2-486c-8323-d9659dea833d" providerId="ADAL" clId="{8F716D51-615E-4166-AEFD-6D4D08CCC9D8}" dt="2023-07-18T08:20:32.269" v="6949" actId="26606"/>
          <ac:picMkLst>
            <pc:docMk/>
            <pc:sldMk cId="2001717265" sldId="270"/>
            <ac:picMk id="119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08:20:32.269" v="6949" actId="26606"/>
          <ac:picMkLst>
            <pc:docMk/>
            <pc:sldMk cId="2001717265" sldId="270"/>
            <ac:picMk id="120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08:20:32.269" v="6949" actId="26606"/>
          <ac:picMkLst>
            <pc:docMk/>
            <pc:sldMk cId="2001717265" sldId="270"/>
            <ac:picMk id="122" creationId="{2AE43C7D-B5A1-43A5-A3E3-9925FDDFA5DF}"/>
          </ac:picMkLst>
        </pc:picChg>
        <pc:picChg chg="add del">
          <ac:chgData name="martina de maio" userId="d6df4f01-1da2-486c-8323-d9659dea833d" providerId="ADAL" clId="{8F716D51-615E-4166-AEFD-6D4D08CCC9D8}" dt="2023-07-18T08:20:32.269" v="6949" actId="26606"/>
          <ac:picMkLst>
            <pc:docMk/>
            <pc:sldMk cId="2001717265" sldId="270"/>
            <ac:picMk id="127" creationId="{E205942E-C641-47BC-84AC-76EBDDCE5030}"/>
          </ac:picMkLst>
        </pc:picChg>
        <pc:cxnChg chg="add del">
          <ac:chgData name="martina de maio" userId="d6df4f01-1da2-486c-8323-d9659dea833d" providerId="ADAL" clId="{8F716D51-615E-4166-AEFD-6D4D08CCC9D8}" dt="2023-07-18T08:12:04.762" v="6895" actId="26606"/>
          <ac:cxnSpMkLst>
            <pc:docMk/>
            <pc:sldMk cId="2001717265" sldId="270"/>
            <ac:cxnSpMk id="36" creationId="{40A5FA84-8EFF-465B-B4B0-8459055E9C48}"/>
          </ac:cxnSpMkLst>
        </pc:cxnChg>
        <pc:cxnChg chg="add del">
          <ac:chgData name="martina de maio" userId="d6df4f01-1da2-486c-8323-d9659dea833d" providerId="ADAL" clId="{8F716D51-615E-4166-AEFD-6D4D08CCC9D8}" dt="2023-07-18T08:15:24.627" v="6913" actId="26606"/>
          <ac:cxnSpMkLst>
            <pc:docMk/>
            <pc:sldMk cId="2001717265" sldId="270"/>
            <ac:cxnSpMk id="64" creationId="{D87AE1AF-B3A2-406E-B1AE-00C2FAD541C7}"/>
          </ac:cxnSpMkLst>
        </pc:cxnChg>
        <pc:cxnChg chg="add del">
          <ac:chgData name="martina de maio" userId="d6df4f01-1da2-486c-8323-d9659dea833d" providerId="ADAL" clId="{8F716D51-615E-4166-AEFD-6D4D08CCC9D8}" dt="2023-07-18T08:20:04.134" v="6943" actId="26606"/>
          <ac:cxnSpMkLst>
            <pc:docMk/>
            <pc:sldMk cId="2001717265" sldId="270"/>
            <ac:cxnSpMk id="105" creationId="{B606DFBD-9E04-4F53-8925-9E8B79930D76}"/>
          </ac:cxnSpMkLst>
        </pc:cxnChg>
        <pc:cxnChg chg="add del">
          <ac:chgData name="martina de maio" userId="d6df4f01-1da2-486c-8323-d9659dea833d" providerId="ADAL" clId="{8F716D51-615E-4166-AEFD-6D4D08CCC9D8}" dt="2023-07-18T08:20:32.269" v="6949" actId="26606"/>
          <ac:cxnSpMkLst>
            <pc:docMk/>
            <pc:sldMk cId="2001717265" sldId="270"/>
            <ac:cxnSpMk id="124" creationId="{D87AE1AF-B3A2-406E-B1AE-00C2FAD541C7}"/>
          </ac:cxnSpMkLst>
        </pc:cxn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2001717265" sldId="270"/>
            <ac:cxnSpMk id="128" creationId="{43933C95-5F71-85C5-7CF8-D9C45D1E1DE4}"/>
          </ac:cxnSpMkLst>
        </pc:cxn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2001717265" sldId="270"/>
            <ac:cxnSpMk id="130" creationId="{434B0246-A0C2-44F7-3073-84426A9AD8D8}"/>
          </ac:cxnSpMkLst>
        </pc:cxnChg>
      </pc:sldChg>
      <pc:sldChg chg="addSp modSp add mod ord">
        <pc:chgData name="martina de maio" userId="d6df4f01-1da2-486c-8323-d9659dea833d" providerId="ADAL" clId="{8F716D51-615E-4166-AEFD-6D4D08CCC9D8}" dt="2023-07-18T22:04:12.768" v="17168"/>
        <pc:sldMkLst>
          <pc:docMk/>
          <pc:sldMk cId="107951012" sldId="271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107951012" sldId="271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107951012" sldId="271"/>
            <ac:spMk id="3" creationId="{80600F49-8C4E-D679-495C-7CF5C2325D37}"/>
          </ac:spMkLst>
        </pc:spChg>
        <pc:spChg chg="add mod">
          <ac:chgData name="martina de maio" userId="d6df4f01-1da2-486c-8323-d9659dea833d" providerId="ADAL" clId="{8F716D51-615E-4166-AEFD-6D4D08CCC9D8}" dt="2023-07-18T22:01:57.169" v="17121"/>
          <ac:spMkLst>
            <pc:docMk/>
            <pc:sldMk cId="107951012" sldId="271"/>
            <ac:spMk id="6" creationId="{BF67C333-0B1B-013E-8FBD-3AB5176F3BB3}"/>
          </ac:spMkLst>
        </pc:spChg>
        <pc:spChg chg="add mod">
          <ac:chgData name="martina de maio" userId="d6df4f01-1da2-486c-8323-d9659dea833d" providerId="ADAL" clId="{8F716D51-615E-4166-AEFD-6D4D08CCC9D8}" dt="2023-07-18T22:04:12.768" v="17168"/>
          <ac:spMkLst>
            <pc:docMk/>
            <pc:sldMk cId="107951012" sldId="271"/>
            <ac:spMk id="7" creationId="{EED088BF-62FE-0193-B7E8-6943BB3C08A8}"/>
          </ac:spMkLst>
        </pc:sp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107951012" sldId="271"/>
            <ac:picMk id="4" creationId="{05311A83-A645-567E-9B50-C3C2702FF64B}"/>
          </ac:picMkLst>
        </pc:picChg>
      </pc:sldChg>
      <pc:sldChg chg="addSp delSp modSp add mod modNotes modNotesTx">
        <pc:chgData name="martina de maio" userId="d6df4f01-1da2-486c-8323-d9659dea833d" providerId="ADAL" clId="{8F716D51-615E-4166-AEFD-6D4D08CCC9D8}" dt="2023-07-18T22:04:13.684" v="17169"/>
        <pc:sldMkLst>
          <pc:docMk/>
          <pc:sldMk cId="1864262801" sldId="272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1864262801" sldId="272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19:25:56.347" v="14467" actId="1076"/>
          <ac:spMkLst>
            <pc:docMk/>
            <pc:sldMk cId="1864262801" sldId="272"/>
            <ac:spMk id="3" creationId="{80600F49-8C4E-D679-495C-7CF5C2325D37}"/>
          </ac:spMkLst>
        </pc:spChg>
        <pc:spChg chg="add del">
          <ac:chgData name="martina de maio" userId="d6df4f01-1da2-486c-8323-d9659dea833d" providerId="ADAL" clId="{8F716D51-615E-4166-AEFD-6D4D08CCC9D8}" dt="2023-07-18T09:04:00.395" v="7730"/>
          <ac:spMkLst>
            <pc:docMk/>
            <pc:sldMk cId="1864262801" sldId="272"/>
            <ac:spMk id="4" creationId="{85B6B512-FE5E-E567-95C2-EED4B75DAFBB}"/>
          </ac:spMkLst>
        </pc:spChg>
        <pc:spChg chg="add del mod">
          <ac:chgData name="martina de maio" userId="d6df4f01-1da2-486c-8323-d9659dea833d" providerId="ADAL" clId="{8F716D51-615E-4166-AEFD-6D4D08CCC9D8}" dt="2023-07-18T09:04:07.006" v="7734"/>
          <ac:spMkLst>
            <pc:docMk/>
            <pc:sldMk cId="1864262801" sldId="272"/>
            <ac:spMk id="5" creationId="{694A6119-621D-0AC9-EBF6-A6FE135DAC81}"/>
          </ac:spMkLst>
        </pc:spChg>
        <pc:spChg chg="add del">
          <ac:chgData name="martina de maio" userId="d6df4f01-1da2-486c-8323-d9659dea833d" providerId="ADAL" clId="{8F716D51-615E-4166-AEFD-6D4D08CCC9D8}" dt="2023-07-18T09:04:10.236" v="7737"/>
          <ac:spMkLst>
            <pc:docMk/>
            <pc:sldMk cId="1864262801" sldId="272"/>
            <ac:spMk id="6" creationId="{62166F6B-A196-ADFA-A2D6-F69736B58F6E}"/>
          </ac:spMkLst>
        </pc:spChg>
        <pc:spChg chg="add mod">
          <ac:chgData name="martina de maio" userId="d6df4f01-1da2-486c-8323-d9659dea833d" providerId="ADAL" clId="{8F716D51-615E-4166-AEFD-6D4D08CCC9D8}" dt="2023-07-18T22:01:58.169" v="17122"/>
          <ac:spMkLst>
            <pc:docMk/>
            <pc:sldMk cId="1864262801" sldId="272"/>
            <ac:spMk id="8" creationId="{A2E7887C-882F-625B-A266-6D26665DF25C}"/>
          </ac:spMkLst>
        </pc:spChg>
        <pc:spChg chg="add mod">
          <ac:chgData name="martina de maio" userId="d6df4f01-1da2-486c-8323-d9659dea833d" providerId="ADAL" clId="{8F716D51-615E-4166-AEFD-6D4D08CCC9D8}" dt="2023-07-18T22:04:13.684" v="17169"/>
          <ac:spMkLst>
            <pc:docMk/>
            <pc:sldMk cId="1864262801" sldId="272"/>
            <ac:spMk id="9" creationId="{0DDFFC69-8253-8A5D-A91F-6BC2AC503401}"/>
          </ac:spMkLst>
        </pc:spChg>
      </pc:sldChg>
      <pc:sldChg chg="addSp delSp modSp add mod modNotes modNotesTx">
        <pc:chgData name="martina de maio" userId="d6df4f01-1da2-486c-8323-d9659dea833d" providerId="ADAL" clId="{8F716D51-615E-4166-AEFD-6D4D08CCC9D8}" dt="2023-07-18T22:04:14.617" v="17170"/>
        <pc:sldMkLst>
          <pc:docMk/>
          <pc:sldMk cId="2179885106" sldId="273"/>
        </pc:sldMkLst>
        <pc:spChg chg="mod">
          <ac:chgData name="martina de maio" userId="d6df4f01-1da2-486c-8323-d9659dea833d" providerId="ADAL" clId="{8F716D51-615E-4166-AEFD-6D4D08CCC9D8}" dt="2023-07-18T19:39:29.089" v="14477" actId="20577"/>
          <ac:spMkLst>
            <pc:docMk/>
            <pc:sldMk cId="2179885106" sldId="273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20:17:17.361" v="14500" actId="20577"/>
          <ac:spMkLst>
            <pc:docMk/>
            <pc:sldMk cId="2179885106" sldId="273"/>
            <ac:spMk id="3" creationId="{80600F49-8C4E-D679-495C-7CF5C2325D37}"/>
          </ac:spMkLst>
        </pc:spChg>
        <pc:spChg chg="add del mod">
          <ac:chgData name="martina de maio" userId="d6df4f01-1da2-486c-8323-d9659dea833d" providerId="ADAL" clId="{8F716D51-615E-4166-AEFD-6D4D08CCC9D8}" dt="2023-07-18T10:00:31.128" v="8465" actId="767"/>
          <ac:spMkLst>
            <pc:docMk/>
            <pc:sldMk cId="2179885106" sldId="273"/>
            <ac:spMk id="6" creationId="{D2E22702-E611-4642-2F5C-C917937C4353}"/>
          </ac:spMkLst>
        </pc:spChg>
        <pc:spChg chg="add mod">
          <ac:chgData name="martina de maio" userId="d6df4f01-1da2-486c-8323-d9659dea833d" providerId="ADAL" clId="{8F716D51-615E-4166-AEFD-6D4D08CCC9D8}" dt="2023-07-18T22:01:59.318" v="17123"/>
          <ac:spMkLst>
            <pc:docMk/>
            <pc:sldMk cId="2179885106" sldId="273"/>
            <ac:spMk id="8" creationId="{59CE58FB-1A21-B3AA-973A-305008F38FDC}"/>
          </ac:spMkLst>
        </pc:spChg>
        <pc:spChg chg="add mod">
          <ac:chgData name="martina de maio" userId="d6df4f01-1da2-486c-8323-d9659dea833d" providerId="ADAL" clId="{8F716D51-615E-4166-AEFD-6D4D08CCC9D8}" dt="2023-07-18T22:04:14.617" v="17170"/>
          <ac:spMkLst>
            <pc:docMk/>
            <pc:sldMk cId="2179885106" sldId="273"/>
            <ac:spMk id="9" creationId="{4ECEF5F8-B980-794C-0361-E7621656A8AF}"/>
          </ac:spMkLst>
        </pc:spChg>
        <pc:picChg chg="add del mod ord">
          <ac:chgData name="martina de maio" userId="d6df4f01-1da2-486c-8323-d9659dea833d" providerId="ADAL" clId="{8F716D51-615E-4166-AEFD-6D4D08CCC9D8}" dt="2023-07-18T19:38:43.450" v="14469" actId="478"/>
          <ac:picMkLst>
            <pc:docMk/>
            <pc:sldMk cId="2179885106" sldId="273"/>
            <ac:picMk id="5" creationId="{129D660A-CF2B-C0A4-6395-1AE580D216D4}"/>
          </ac:picMkLst>
        </pc:picChg>
      </pc:sldChg>
      <pc:sldChg chg="delSp modSp add del mod modNotes">
        <pc:chgData name="martina de maio" userId="d6df4f01-1da2-486c-8323-d9659dea833d" providerId="ADAL" clId="{8F716D51-615E-4166-AEFD-6D4D08CCC9D8}" dt="2023-07-18T19:39:24.620" v="14473" actId="47"/>
        <pc:sldMkLst>
          <pc:docMk/>
          <pc:sldMk cId="2984193354" sldId="274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984193354" sldId="274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984193354" sldId="274"/>
            <ac:spMk id="3" creationId="{80600F49-8C4E-D679-495C-7CF5C2325D37}"/>
          </ac:spMkLst>
        </pc:spChg>
        <pc:picChg chg="del">
          <ac:chgData name="martina de maio" userId="d6df4f01-1da2-486c-8323-d9659dea833d" providerId="ADAL" clId="{8F716D51-615E-4166-AEFD-6D4D08CCC9D8}" dt="2023-07-18T10:06:45.146" v="8582" actId="478"/>
          <ac:picMkLst>
            <pc:docMk/>
            <pc:sldMk cId="2984193354" sldId="274"/>
            <ac:picMk id="5" creationId="{129D660A-CF2B-C0A4-6395-1AE580D216D4}"/>
          </ac:picMkLst>
        </pc:picChg>
      </pc:sldChg>
      <pc:sldChg chg="addSp delSp modSp add mod modNotes">
        <pc:chgData name="martina de maio" userId="d6df4f01-1da2-486c-8323-d9659dea833d" providerId="ADAL" clId="{8F716D51-615E-4166-AEFD-6D4D08CCC9D8}" dt="2023-07-18T22:04:15.482" v="17171"/>
        <pc:sldMkLst>
          <pc:docMk/>
          <pc:sldMk cId="3040966066" sldId="275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3040966066" sldId="275"/>
            <ac:spMk id="2" creationId="{8733D444-C3B8-0D74-DEBA-0924DF22444A}"/>
          </ac:spMkLst>
        </pc:spChg>
        <pc:spChg chg="del">
          <ac:chgData name="martina de maio" userId="d6df4f01-1da2-486c-8323-d9659dea833d" providerId="ADAL" clId="{8F716D51-615E-4166-AEFD-6D4D08CCC9D8}" dt="2023-07-18T10:09:56.129" v="8783" actId="478"/>
          <ac:spMkLst>
            <pc:docMk/>
            <pc:sldMk cId="3040966066" sldId="275"/>
            <ac:spMk id="3" creationId="{80600F49-8C4E-D679-495C-7CF5C2325D37}"/>
          </ac:spMkLst>
        </pc:spChg>
        <pc:spChg chg="add del mod">
          <ac:chgData name="martina de maio" userId="d6df4f01-1da2-486c-8323-d9659dea833d" providerId="ADAL" clId="{8F716D51-615E-4166-AEFD-6D4D08CCC9D8}" dt="2023-07-18T10:09:59.527" v="8784" actId="478"/>
          <ac:spMkLst>
            <pc:docMk/>
            <pc:sldMk cId="3040966066" sldId="275"/>
            <ac:spMk id="6" creationId="{6BE96D21-0419-1DCF-8D81-27B4AC3AE907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3040966066" sldId="275"/>
            <ac:spMk id="8" creationId="{B669DC15-AD3D-1D0C-805A-4255CA95744D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3040966066" sldId="275"/>
            <ac:spMk id="9" creationId="{D78F3C76-60F5-FE65-2D9A-450B2AD0DC1A}"/>
          </ac:spMkLst>
        </pc:spChg>
        <pc:spChg chg="add mod">
          <ac:chgData name="martina de maio" userId="d6df4f01-1da2-486c-8323-d9659dea833d" providerId="ADAL" clId="{8F716D51-615E-4166-AEFD-6D4D08CCC9D8}" dt="2023-07-18T22:02:01.020" v="17124"/>
          <ac:spMkLst>
            <pc:docMk/>
            <pc:sldMk cId="3040966066" sldId="275"/>
            <ac:spMk id="19" creationId="{CCCFA6A7-A336-B108-0EB9-538D64C3C5AC}"/>
          </ac:spMkLst>
        </pc:spChg>
        <pc:spChg chg="add mod">
          <ac:chgData name="martina de maio" userId="d6df4f01-1da2-486c-8323-d9659dea833d" providerId="ADAL" clId="{8F716D51-615E-4166-AEFD-6D4D08CCC9D8}" dt="2023-07-18T22:04:15.482" v="17171"/>
          <ac:spMkLst>
            <pc:docMk/>
            <pc:sldMk cId="3040966066" sldId="275"/>
            <ac:spMk id="20" creationId="{63B03725-34FC-E8BC-2DFD-D15014BEBA08}"/>
          </ac:spMkLst>
        </pc:spChg>
        <pc:graphicFrameChg chg="add mod modGraphic">
          <ac:chgData name="martina de maio" userId="d6df4f01-1da2-486c-8323-d9659dea833d" providerId="ADAL" clId="{8F716D51-615E-4166-AEFD-6D4D08CCC9D8}" dt="2023-07-18T12:54:28.706" v="10248"/>
          <ac:graphicFrameMkLst>
            <pc:docMk/>
            <pc:sldMk cId="3040966066" sldId="275"/>
            <ac:graphicFrameMk id="7" creationId="{4C64049A-E93F-C5C0-E590-F7EFDD931399}"/>
          </ac:graphicFrameMkLst>
        </pc:graphicFrameChg>
        <pc:picChg chg="del">
          <ac:chgData name="martina de maio" userId="d6df4f01-1da2-486c-8323-d9659dea833d" providerId="ADAL" clId="{8F716D51-615E-4166-AEFD-6D4D08CCC9D8}" dt="2023-07-18T10:10:01.392" v="8785" actId="478"/>
          <ac:picMkLst>
            <pc:docMk/>
            <pc:sldMk cId="3040966066" sldId="275"/>
            <ac:picMk id="5" creationId="{129D660A-CF2B-C0A4-6395-1AE580D216D4}"/>
          </ac:picMkLst>
        </pc:picChg>
        <pc:picChg chg="add del mod">
          <ac:chgData name="martina de maio" userId="d6df4f01-1da2-486c-8323-d9659dea833d" providerId="ADAL" clId="{8F716D51-615E-4166-AEFD-6D4D08CCC9D8}" dt="2023-07-18T10:51:38.115" v="9320" actId="21"/>
          <ac:picMkLst>
            <pc:docMk/>
            <pc:sldMk cId="3040966066" sldId="275"/>
            <ac:picMk id="10" creationId="{2019100D-8950-0173-3CD6-FF926A6532D9}"/>
          </ac:picMkLst>
        </pc:picChg>
        <pc:picChg chg="add del mod">
          <ac:chgData name="martina de maio" userId="d6df4f01-1da2-486c-8323-d9659dea833d" providerId="ADAL" clId="{8F716D51-615E-4166-AEFD-6D4D08CCC9D8}" dt="2023-07-18T10:52:01.678" v="9332" actId="21"/>
          <ac:picMkLst>
            <pc:docMk/>
            <pc:sldMk cId="3040966066" sldId="275"/>
            <ac:picMk id="11" creationId="{A5567E24-E63A-7760-79DE-B5CC6C130356}"/>
          </ac:picMkLst>
        </pc:picChg>
        <pc:picChg chg="add del mod">
          <ac:chgData name="martina de maio" userId="d6df4f01-1da2-486c-8323-d9659dea833d" providerId="ADAL" clId="{8F716D51-615E-4166-AEFD-6D4D08CCC9D8}" dt="2023-07-18T10:51:34.102" v="9318" actId="478"/>
          <ac:picMkLst>
            <pc:docMk/>
            <pc:sldMk cId="3040966066" sldId="275"/>
            <ac:picMk id="12" creationId="{8FDCB3D9-27C4-F03E-C621-AFB57984FA18}"/>
          </ac:picMkLst>
        </pc:picChg>
        <pc:picChg chg="add del mod">
          <ac:chgData name="martina de maio" userId="d6df4f01-1da2-486c-8323-d9659dea833d" providerId="ADAL" clId="{8F716D51-615E-4166-AEFD-6D4D08CCC9D8}" dt="2023-07-18T10:50:36.319" v="9304" actId="21"/>
          <ac:picMkLst>
            <pc:docMk/>
            <pc:sldMk cId="3040966066" sldId="275"/>
            <ac:picMk id="13" creationId="{744CC50E-E853-2FB7-DE09-908C36312507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3040966066" sldId="275"/>
            <ac:picMk id="14" creationId="{E39D32AA-3AEE-8533-705F-F4DDEA05D663}"/>
          </ac:picMkLst>
        </pc:pic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3040966066" sldId="275"/>
            <ac:cxnSpMk id="16" creationId="{AACB3992-02FB-869B-4559-A4EE92AB04AA}"/>
          </ac:cxnSpMkLst>
        </pc:cxn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3040966066" sldId="275"/>
            <ac:cxnSpMk id="17" creationId="{7CC7F873-B029-CED4-A3A7-8D82A68834CE}"/>
          </ac:cxnSpMkLst>
        </pc:cxnChg>
      </pc:sldChg>
      <pc:sldChg chg="add del">
        <pc:chgData name="martina de maio" userId="d6df4f01-1da2-486c-8323-d9659dea833d" providerId="ADAL" clId="{8F716D51-615E-4166-AEFD-6D4D08CCC9D8}" dt="2023-07-18T10:31:23.707" v="8976" actId="47"/>
        <pc:sldMkLst>
          <pc:docMk/>
          <pc:sldMk cId="2773643619" sldId="276"/>
        </pc:sldMkLst>
      </pc:sldChg>
      <pc:sldChg chg="addSp delSp modSp add mod modNotes">
        <pc:chgData name="martina de maio" userId="d6df4f01-1da2-486c-8323-d9659dea833d" providerId="ADAL" clId="{8F716D51-615E-4166-AEFD-6D4D08CCC9D8}" dt="2023-07-18T22:04:16.415" v="17172"/>
        <pc:sldMkLst>
          <pc:docMk/>
          <pc:sldMk cId="2999007049" sldId="276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999007049" sldId="276"/>
            <ac:spMk id="2" creationId="{8733D444-C3B8-0D74-DEBA-0924DF22444A}"/>
          </ac:spMkLst>
        </pc:spChg>
        <pc:spChg chg="add mod">
          <ac:chgData name="martina de maio" userId="d6df4f01-1da2-486c-8323-d9659dea833d" providerId="ADAL" clId="{8F716D51-615E-4166-AEFD-6D4D08CCC9D8}" dt="2023-07-18T22:02:02.448" v="17125"/>
          <ac:spMkLst>
            <pc:docMk/>
            <pc:sldMk cId="2999007049" sldId="276"/>
            <ac:spMk id="5" creationId="{2A7574EE-582C-4E7A-A328-D842F151F1C6}"/>
          </ac:spMkLst>
        </pc:spChg>
        <pc:spChg chg="add mod">
          <ac:chgData name="martina de maio" userId="d6df4f01-1da2-486c-8323-d9659dea833d" providerId="ADAL" clId="{8F716D51-615E-4166-AEFD-6D4D08CCC9D8}" dt="2023-07-18T22:04:16.415" v="17172"/>
          <ac:spMkLst>
            <pc:docMk/>
            <pc:sldMk cId="2999007049" sldId="276"/>
            <ac:spMk id="6" creationId="{491F308E-B53B-F12D-A069-6580806495EB}"/>
          </ac:spMkLst>
        </pc:spChg>
        <pc:spChg chg="del mod">
          <ac:chgData name="martina de maio" userId="d6df4f01-1da2-486c-8323-d9659dea833d" providerId="ADAL" clId="{8F716D51-615E-4166-AEFD-6D4D08CCC9D8}" dt="2023-07-18T10:31:32.416" v="8979" actId="478"/>
          <ac:spMkLst>
            <pc:docMk/>
            <pc:sldMk cId="2999007049" sldId="276"/>
            <ac:spMk id="8" creationId="{B669DC15-AD3D-1D0C-805A-4255CA95744D}"/>
          </ac:spMkLst>
        </pc:spChg>
        <pc:spChg chg="del">
          <ac:chgData name="martina de maio" userId="d6df4f01-1da2-486c-8323-d9659dea833d" providerId="ADAL" clId="{8F716D51-615E-4166-AEFD-6D4D08CCC9D8}" dt="2023-07-18T10:31:33.765" v="8980" actId="478"/>
          <ac:spMkLst>
            <pc:docMk/>
            <pc:sldMk cId="2999007049" sldId="276"/>
            <ac:spMk id="9" creationId="{D78F3C76-60F5-FE65-2D9A-450B2AD0DC1A}"/>
          </ac:spMkLst>
        </pc:spChg>
        <pc:graphicFrameChg chg="mod modGraphic">
          <ac:chgData name="martina de maio" userId="d6df4f01-1da2-486c-8323-d9659dea833d" providerId="ADAL" clId="{8F716D51-615E-4166-AEFD-6D4D08CCC9D8}" dt="2023-07-18T12:54:28.706" v="10248"/>
          <ac:graphicFrameMkLst>
            <pc:docMk/>
            <pc:sldMk cId="2999007049" sldId="276"/>
            <ac:graphicFrameMk id="7" creationId="{4C64049A-E93F-C5C0-E590-F7EFDD931399}"/>
          </ac:graphicFrameMkLst>
        </pc:graphicFrameChg>
        <pc:picChg chg="add mod modCrop">
          <ac:chgData name="martina de maio" userId="d6df4f01-1da2-486c-8323-d9659dea833d" providerId="ADAL" clId="{8F716D51-615E-4166-AEFD-6D4D08CCC9D8}" dt="2023-07-18T12:54:28.706" v="10248"/>
          <ac:picMkLst>
            <pc:docMk/>
            <pc:sldMk cId="2999007049" sldId="276"/>
            <ac:picMk id="3" creationId="{E5B82AD6-84E3-AD8E-2C78-8E5A8491B904}"/>
          </ac:picMkLst>
        </pc:picChg>
      </pc:sldChg>
      <pc:sldChg chg="addSp delSp modSp add mod modAnim modNotes">
        <pc:chgData name="martina de maio" userId="d6df4f01-1da2-486c-8323-d9659dea833d" providerId="ADAL" clId="{8F716D51-615E-4166-AEFD-6D4D08CCC9D8}" dt="2023-07-18T22:04:17.348" v="17173"/>
        <pc:sldMkLst>
          <pc:docMk/>
          <pc:sldMk cId="2453854551" sldId="277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453854551" sldId="277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453854551" sldId="277"/>
            <ac:spMk id="8" creationId="{B669DC15-AD3D-1D0C-805A-4255CA95744D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453854551" sldId="277"/>
            <ac:spMk id="9" creationId="{D78F3C76-60F5-FE65-2D9A-450B2AD0DC1A}"/>
          </ac:spMkLst>
        </pc:spChg>
        <pc:spChg chg="add mod">
          <ac:chgData name="martina de maio" userId="d6df4f01-1da2-486c-8323-d9659dea833d" providerId="ADAL" clId="{8F716D51-615E-4166-AEFD-6D4D08CCC9D8}" dt="2023-07-18T22:02:03.549" v="17126"/>
          <ac:spMkLst>
            <pc:docMk/>
            <pc:sldMk cId="2453854551" sldId="277"/>
            <ac:spMk id="12" creationId="{918EB1CD-D9BF-BCC8-ABE1-DB6F4CCD10E4}"/>
          </ac:spMkLst>
        </pc:spChg>
        <pc:spChg chg="add mod">
          <ac:chgData name="martina de maio" userId="d6df4f01-1da2-486c-8323-d9659dea833d" providerId="ADAL" clId="{8F716D51-615E-4166-AEFD-6D4D08CCC9D8}" dt="2023-07-18T22:04:17.348" v="17173"/>
          <ac:spMkLst>
            <pc:docMk/>
            <pc:sldMk cId="2453854551" sldId="277"/>
            <ac:spMk id="13" creationId="{2BE002CF-74BB-DA70-F02F-9F7B662AD3FA}"/>
          </ac:spMkLst>
        </pc:spChg>
        <pc:graphicFrameChg chg="add del mod">
          <ac:chgData name="martina de maio" userId="d6df4f01-1da2-486c-8323-d9659dea833d" providerId="ADAL" clId="{8F716D51-615E-4166-AEFD-6D4D08CCC9D8}" dt="2023-07-18T10:34:19.004" v="9003"/>
          <ac:graphicFrameMkLst>
            <pc:docMk/>
            <pc:sldMk cId="2453854551" sldId="277"/>
            <ac:graphicFrameMk id="3" creationId="{79091D0A-F4C2-6527-8378-DBC7F9DC8320}"/>
          </ac:graphicFrameMkLst>
        </pc:graphicFrameChg>
        <pc:graphicFrameChg chg="mod modGraphic">
          <ac:chgData name="martina de maio" userId="d6df4f01-1da2-486c-8323-d9659dea833d" providerId="ADAL" clId="{8F716D51-615E-4166-AEFD-6D4D08CCC9D8}" dt="2023-07-18T12:54:28.706" v="10248"/>
          <ac:graphicFrameMkLst>
            <pc:docMk/>
            <pc:sldMk cId="2453854551" sldId="277"/>
            <ac:graphicFrameMk id="7" creationId="{4C64049A-E93F-C5C0-E590-F7EFDD931399}"/>
          </ac:graphicFrameMkLst>
        </pc:graphicFrameChg>
        <pc:picChg chg="add del mod">
          <ac:chgData name="martina de maio" userId="d6df4f01-1da2-486c-8323-d9659dea833d" providerId="ADAL" clId="{8F716D51-615E-4166-AEFD-6D4D08CCC9D8}" dt="2023-07-18T10:51:17.266" v="9314" actId="478"/>
          <ac:picMkLst>
            <pc:docMk/>
            <pc:sldMk cId="2453854551" sldId="277"/>
            <ac:picMk id="4" creationId="{02F6D110-806D-439E-B290-9AF729F09005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2453854551" sldId="277"/>
            <ac:picMk id="5" creationId="{1CC8F001-DBF3-F079-C68A-4AC63CF005EA}"/>
          </ac:picMkLst>
        </pc:pic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2453854551" sldId="277"/>
            <ac:cxnSpMk id="6" creationId="{8F86EAF0-DAE1-BBDB-FC05-A97EBB9AE35F}"/>
          </ac:cxnSpMkLst>
        </pc:cxn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2453854551" sldId="277"/>
            <ac:cxnSpMk id="10" creationId="{092D62C8-088F-F1F1-9867-66752EE1A5C3}"/>
          </ac:cxnSpMkLst>
        </pc:cxnChg>
      </pc:sldChg>
      <pc:sldChg chg="addSp modSp add mod replId modNotes">
        <pc:chgData name="martina de maio" userId="d6df4f01-1da2-486c-8323-d9659dea833d" providerId="ADAL" clId="{8F716D51-615E-4166-AEFD-6D4D08CCC9D8}" dt="2023-07-18T22:04:18.140" v="17174"/>
        <pc:sldMkLst>
          <pc:docMk/>
          <pc:sldMk cId="1765728437" sldId="278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1765728437" sldId="278"/>
            <ac:spMk id="2" creationId="{8733D444-C3B8-0D74-DEBA-0924DF22444A}"/>
          </ac:spMkLst>
        </pc:spChg>
        <pc:spChg chg="add mod">
          <ac:chgData name="martina de maio" userId="d6df4f01-1da2-486c-8323-d9659dea833d" providerId="ADAL" clId="{8F716D51-615E-4166-AEFD-6D4D08CCC9D8}" dt="2023-07-18T22:02:04.598" v="17127"/>
          <ac:spMkLst>
            <pc:docMk/>
            <pc:sldMk cId="1765728437" sldId="278"/>
            <ac:spMk id="5" creationId="{66B25D20-6105-6368-1227-3227BB12586B}"/>
          </ac:spMkLst>
        </pc:spChg>
        <pc:spChg chg="add mod">
          <ac:chgData name="martina de maio" userId="d6df4f01-1da2-486c-8323-d9659dea833d" providerId="ADAL" clId="{8F716D51-615E-4166-AEFD-6D4D08CCC9D8}" dt="2023-07-18T22:04:18.140" v="17174"/>
          <ac:spMkLst>
            <pc:docMk/>
            <pc:sldMk cId="1765728437" sldId="278"/>
            <ac:spMk id="6" creationId="{BDA49B92-F3F6-0DF2-A69B-48C9CEC4BDBE}"/>
          </ac:spMkLst>
        </pc:spChg>
        <pc:graphicFrameChg chg="mod modGraphic">
          <ac:chgData name="martina de maio" userId="d6df4f01-1da2-486c-8323-d9659dea833d" providerId="ADAL" clId="{8F716D51-615E-4166-AEFD-6D4D08CCC9D8}" dt="2023-07-18T12:54:28.706" v="10248"/>
          <ac:graphicFrameMkLst>
            <pc:docMk/>
            <pc:sldMk cId="1765728437" sldId="278"/>
            <ac:graphicFrameMk id="7" creationId="{4C64049A-E93F-C5C0-E590-F7EFDD931399}"/>
          </ac:graphicFrameMkLst>
        </pc:graphicFrame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1765728437" sldId="278"/>
            <ac:picMk id="3" creationId="{1CABC470-00B8-5BB1-514C-B321B40724A4}"/>
          </ac:picMkLst>
        </pc:picChg>
      </pc:sldChg>
      <pc:sldChg chg="addSp modSp add mod modAnim modNotes">
        <pc:chgData name="martina de maio" userId="d6df4f01-1da2-486c-8323-d9659dea833d" providerId="ADAL" clId="{8F716D51-615E-4166-AEFD-6D4D08CCC9D8}" dt="2023-07-18T22:04:18.946" v="17175"/>
        <pc:sldMkLst>
          <pc:docMk/>
          <pc:sldMk cId="2061694042" sldId="279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061694042" sldId="279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061694042" sldId="279"/>
            <ac:spMk id="8" creationId="{B669DC15-AD3D-1D0C-805A-4255CA95744D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2061694042" sldId="279"/>
            <ac:spMk id="9" creationId="{D78F3C76-60F5-FE65-2D9A-450B2AD0DC1A}"/>
          </ac:spMkLst>
        </pc:spChg>
        <pc:spChg chg="add mod">
          <ac:chgData name="martina de maio" userId="d6df4f01-1da2-486c-8323-d9659dea833d" providerId="ADAL" clId="{8F716D51-615E-4166-AEFD-6D4D08CCC9D8}" dt="2023-07-18T22:02:05.745" v="17128"/>
          <ac:spMkLst>
            <pc:docMk/>
            <pc:sldMk cId="2061694042" sldId="279"/>
            <ac:spMk id="10" creationId="{C6C8B13A-F8CA-FC3D-6943-9EACA9D3087A}"/>
          </ac:spMkLst>
        </pc:spChg>
        <pc:spChg chg="add mod">
          <ac:chgData name="martina de maio" userId="d6df4f01-1da2-486c-8323-d9659dea833d" providerId="ADAL" clId="{8F716D51-615E-4166-AEFD-6D4D08CCC9D8}" dt="2023-07-18T22:04:18.946" v="17175"/>
          <ac:spMkLst>
            <pc:docMk/>
            <pc:sldMk cId="2061694042" sldId="279"/>
            <ac:spMk id="11" creationId="{BFC9C4F4-5C74-5BEF-66CB-505A15AAFF5E}"/>
          </ac:spMkLst>
        </pc:spChg>
        <pc:graphicFrameChg chg="mod modGraphic">
          <ac:chgData name="martina de maio" userId="d6df4f01-1da2-486c-8323-d9659dea833d" providerId="ADAL" clId="{8F716D51-615E-4166-AEFD-6D4D08CCC9D8}" dt="2023-07-18T12:54:28.706" v="10248"/>
          <ac:graphicFrameMkLst>
            <pc:docMk/>
            <pc:sldMk cId="2061694042" sldId="279"/>
            <ac:graphicFrameMk id="7" creationId="{4C64049A-E93F-C5C0-E590-F7EFDD931399}"/>
          </ac:graphicFrameMkLst>
        </pc:graphicFrame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2061694042" sldId="279"/>
            <ac:picMk id="3" creationId="{E4004436-BA38-8CBF-0E4A-09DCA26A3B5E}"/>
          </ac:picMkLst>
        </pc:pic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2061694042" sldId="279"/>
            <ac:cxnSpMk id="4" creationId="{F22FD2BB-5FB3-B08A-FA8D-6F16630AEB70}"/>
          </ac:cxnSpMkLst>
        </pc:cxn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2061694042" sldId="279"/>
            <ac:cxnSpMk id="5" creationId="{B0A0F87D-EB4B-B8D8-E4D2-5D7DA5AE4B61}"/>
          </ac:cxnSpMkLst>
        </pc:cxnChg>
      </pc:sldChg>
      <pc:sldChg chg="addSp modSp add mod replId modNotes">
        <pc:chgData name="martina de maio" userId="d6df4f01-1da2-486c-8323-d9659dea833d" providerId="ADAL" clId="{8F716D51-615E-4166-AEFD-6D4D08CCC9D8}" dt="2023-07-18T22:04:19.745" v="17176"/>
        <pc:sldMkLst>
          <pc:docMk/>
          <pc:sldMk cId="1549474777" sldId="280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1549474777" sldId="280"/>
            <ac:spMk id="2" creationId="{8733D444-C3B8-0D74-DEBA-0924DF22444A}"/>
          </ac:spMkLst>
        </pc:spChg>
        <pc:spChg chg="add mod">
          <ac:chgData name="martina de maio" userId="d6df4f01-1da2-486c-8323-d9659dea833d" providerId="ADAL" clId="{8F716D51-615E-4166-AEFD-6D4D08CCC9D8}" dt="2023-07-18T22:02:06.698" v="17129"/>
          <ac:spMkLst>
            <pc:docMk/>
            <pc:sldMk cId="1549474777" sldId="280"/>
            <ac:spMk id="5" creationId="{CE5ABA13-8B1E-C68F-55B7-960BF88F2E25}"/>
          </ac:spMkLst>
        </pc:spChg>
        <pc:spChg chg="add mod">
          <ac:chgData name="martina de maio" userId="d6df4f01-1da2-486c-8323-d9659dea833d" providerId="ADAL" clId="{8F716D51-615E-4166-AEFD-6D4D08CCC9D8}" dt="2023-07-18T22:04:19.745" v="17176"/>
          <ac:spMkLst>
            <pc:docMk/>
            <pc:sldMk cId="1549474777" sldId="280"/>
            <ac:spMk id="6" creationId="{3F91706A-0781-BC51-4D83-03D2EC9A08E8}"/>
          </ac:spMkLst>
        </pc:spChg>
        <pc:graphicFrameChg chg="mod modGraphic">
          <ac:chgData name="martina de maio" userId="d6df4f01-1da2-486c-8323-d9659dea833d" providerId="ADAL" clId="{8F716D51-615E-4166-AEFD-6D4D08CCC9D8}" dt="2023-07-18T12:54:28.706" v="10248"/>
          <ac:graphicFrameMkLst>
            <pc:docMk/>
            <pc:sldMk cId="1549474777" sldId="280"/>
            <ac:graphicFrameMk id="7" creationId="{4C64049A-E93F-C5C0-E590-F7EFDD931399}"/>
          </ac:graphicFrameMkLst>
        </pc:graphicFrame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1549474777" sldId="280"/>
            <ac:picMk id="3" creationId="{5F1F2CA9-8C21-5C88-2000-F1D77D4EC04B}"/>
          </ac:picMkLst>
        </pc:picChg>
      </pc:sldChg>
      <pc:sldChg chg="addSp modSp add mod modAnim modNotes">
        <pc:chgData name="martina de maio" userId="d6df4f01-1da2-486c-8323-d9659dea833d" providerId="ADAL" clId="{8F716D51-615E-4166-AEFD-6D4D08CCC9D8}" dt="2023-07-18T22:08:46.038" v="17280" actId="14100"/>
        <pc:sldMkLst>
          <pc:docMk/>
          <pc:sldMk cId="988111894" sldId="281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988111894" sldId="281"/>
            <ac:spMk id="2" creationId="{8733D444-C3B8-0D74-DEBA-0924DF22444A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988111894" sldId="281"/>
            <ac:spMk id="3" creationId="{C0D726FD-AFBE-0D9C-2F7E-CF936558A29E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988111894" sldId="281"/>
            <ac:spMk id="8" creationId="{B669DC15-AD3D-1D0C-805A-4255CA95744D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988111894" sldId="281"/>
            <ac:spMk id="9" creationId="{D78F3C76-60F5-FE65-2D9A-450B2AD0DC1A}"/>
          </ac:spMkLst>
        </pc:spChg>
        <pc:spChg chg="add mod">
          <ac:chgData name="martina de maio" userId="d6df4f01-1da2-486c-8323-d9659dea833d" providerId="ADAL" clId="{8F716D51-615E-4166-AEFD-6D4D08CCC9D8}" dt="2023-07-18T22:02:07.760" v="17130"/>
          <ac:spMkLst>
            <pc:docMk/>
            <pc:sldMk cId="988111894" sldId="281"/>
            <ac:spMk id="12" creationId="{5D1F3FF6-B0FC-7DE5-DB4C-6EE7B7C3B011}"/>
          </ac:spMkLst>
        </pc:spChg>
        <pc:spChg chg="add mod">
          <ac:chgData name="martina de maio" userId="d6df4f01-1da2-486c-8323-d9659dea833d" providerId="ADAL" clId="{8F716D51-615E-4166-AEFD-6D4D08CCC9D8}" dt="2023-07-18T22:04:20.661" v="17177"/>
          <ac:spMkLst>
            <pc:docMk/>
            <pc:sldMk cId="988111894" sldId="281"/>
            <ac:spMk id="13" creationId="{14DF5D38-D875-AFC4-2A0A-E2D4F1598775}"/>
          </ac:spMkLst>
        </pc:spChg>
        <pc:graphicFrameChg chg="mod modGraphic">
          <ac:chgData name="martina de maio" userId="d6df4f01-1da2-486c-8323-d9659dea833d" providerId="ADAL" clId="{8F716D51-615E-4166-AEFD-6D4D08CCC9D8}" dt="2023-07-18T12:54:28.706" v="10248"/>
          <ac:graphicFrameMkLst>
            <pc:docMk/>
            <pc:sldMk cId="988111894" sldId="281"/>
            <ac:graphicFrameMk id="7" creationId="{4C64049A-E93F-C5C0-E590-F7EFDD931399}"/>
          </ac:graphicFrameMkLst>
        </pc:graphicFrameChg>
        <pc:picChg chg="add mod">
          <ac:chgData name="martina de maio" userId="d6df4f01-1da2-486c-8323-d9659dea833d" providerId="ADAL" clId="{8F716D51-615E-4166-AEFD-6D4D08CCC9D8}" dt="2023-07-18T22:08:46.038" v="17280" actId="14100"/>
          <ac:picMkLst>
            <pc:docMk/>
            <pc:sldMk cId="988111894" sldId="281"/>
            <ac:picMk id="4" creationId="{DB3A08A7-51AA-654B-1D92-EECD952A2870}"/>
          </ac:picMkLst>
        </pc:pic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988111894" sldId="281"/>
            <ac:cxnSpMk id="5" creationId="{16DF5D66-4EB3-9947-AD71-282C4AB15B5B}"/>
          </ac:cxnSpMkLst>
        </pc:cxn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988111894" sldId="281"/>
            <ac:cxnSpMk id="6" creationId="{0E10A4C8-A9D7-7582-01E0-E589C86BD1E1}"/>
          </ac:cxnSpMkLst>
        </pc:cxnChg>
        <pc:cxnChg chg="add mod">
          <ac:chgData name="martina de maio" userId="d6df4f01-1da2-486c-8323-d9659dea833d" providerId="ADAL" clId="{8F716D51-615E-4166-AEFD-6D4D08CCC9D8}" dt="2023-07-18T12:54:28.706" v="10248"/>
          <ac:cxnSpMkLst>
            <pc:docMk/>
            <pc:sldMk cId="988111894" sldId="281"/>
            <ac:cxnSpMk id="10" creationId="{58C401AD-2AB7-4715-EF06-17068139D09C}"/>
          </ac:cxnSpMkLst>
        </pc:cxnChg>
      </pc:sldChg>
      <pc:sldChg chg="addSp delSp modSp add mod replId modNotes">
        <pc:chgData name="martina de maio" userId="d6df4f01-1da2-486c-8323-d9659dea833d" providerId="ADAL" clId="{8F716D51-615E-4166-AEFD-6D4D08CCC9D8}" dt="2023-07-18T22:08:49.110" v="17282"/>
        <pc:sldMkLst>
          <pc:docMk/>
          <pc:sldMk cId="360548592" sldId="282"/>
        </pc:sld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k cId="360548592" sldId="282"/>
            <ac:spMk id="2" creationId="{8733D444-C3B8-0D74-DEBA-0924DF22444A}"/>
          </ac:spMkLst>
        </pc:spChg>
        <pc:spChg chg="add mod">
          <ac:chgData name="martina de maio" userId="d6df4f01-1da2-486c-8323-d9659dea833d" providerId="ADAL" clId="{8F716D51-615E-4166-AEFD-6D4D08CCC9D8}" dt="2023-07-18T22:02:09.092" v="17131"/>
          <ac:spMkLst>
            <pc:docMk/>
            <pc:sldMk cId="360548592" sldId="282"/>
            <ac:spMk id="6" creationId="{ABFBA3DD-63D6-26ED-C738-FF16D6072B61}"/>
          </ac:spMkLst>
        </pc:spChg>
        <pc:spChg chg="add mod">
          <ac:chgData name="martina de maio" userId="d6df4f01-1da2-486c-8323-d9659dea833d" providerId="ADAL" clId="{8F716D51-615E-4166-AEFD-6D4D08CCC9D8}" dt="2023-07-18T22:04:21.515" v="17178"/>
          <ac:spMkLst>
            <pc:docMk/>
            <pc:sldMk cId="360548592" sldId="282"/>
            <ac:spMk id="8" creationId="{D1A9EBDB-F51A-AE08-CDD5-4A29BAA0C3C3}"/>
          </ac:spMkLst>
        </pc:spChg>
        <pc:graphicFrameChg chg="add mod modGraphic">
          <ac:chgData name="martina de maio" userId="d6df4f01-1da2-486c-8323-d9659dea833d" providerId="ADAL" clId="{8F716D51-615E-4166-AEFD-6D4D08CCC9D8}" dt="2023-07-18T12:54:28.706" v="10248"/>
          <ac:graphicFrameMkLst>
            <pc:docMk/>
            <pc:sldMk cId="360548592" sldId="282"/>
            <ac:graphicFrameMk id="3" creationId="{164772E7-96E8-4DAA-3AEA-F213EE172E6A}"/>
          </ac:graphicFrameMkLst>
        </pc:graphicFrameChg>
        <pc:graphicFrameChg chg="del mod modGraphic">
          <ac:chgData name="martina de maio" userId="d6df4f01-1da2-486c-8323-d9659dea833d" providerId="ADAL" clId="{8F716D51-615E-4166-AEFD-6D4D08CCC9D8}" dt="2023-07-18T10:48:03.635" v="9271" actId="478"/>
          <ac:graphicFrameMkLst>
            <pc:docMk/>
            <pc:sldMk cId="360548592" sldId="282"/>
            <ac:graphicFrameMk id="7" creationId="{4C64049A-E93F-C5C0-E590-F7EFDD931399}"/>
          </ac:graphicFrameMkLst>
        </pc:graphicFrameChg>
        <pc:picChg chg="add del mod">
          <ac:chgData name="martina de maio" userId="d6df4f01-1da2-486c-8323-d9659dea833d" providerId="ADAL" clId="{8F716D51-615E-4166-AEFD-6D4D08CCC9D8}" dt="2023-07-18T22:08:48.844" v="17281" actId="478"/>
          <ac:picMkLst>
            <pc:docMk/>
            <pc:sldMk cId="360548592" sldId="282"/>
            <ac:picMk id="4" creationId="{9B3ED3A9-EE68-AE01-775A-7AA6DFBEEF85}"/>
          </ac:picMkLst>
        </pc:picChg>
        <pc:picChg chg="add mod">
          <ac:chgData name="martina de maio" userId="d6df4f01-1da2-486c-8323-d9659dea833d" providerId="ADAL" clId="{8F716D51-615E-4166-AEFD-6D4D08CCC9D8}" dt="2023-07-18T22:08:49.110" v="17282"/>
          <ac:picMkLst>
            <pc:docMk/>
            <pc:sldMk cId="360548592" sldId="282"/>
            <ac:picMk id="9" creationId="{A05FE449-D57B-101C-8381-83E052540170}"/>
          </ac:picMkLst>
        </pc:picChg>
      </pc:sldChg>
      <pc:sldChg chg="addSp delSp modSp add mod ord modNotes modNotesTx">
        <pc:chgData name="martina de maio" userId="d6df4f01-1da2-486c-8323-d9659dea833d" providerId="ADAL" clId="{8F716D51-615E-4166-AEFD-6D4D08CCC9D8}" dt="2023-07-18T22:08:59.584" v="17283" actId="255"/>
        <pc:sldMkLst>
          <pc:docMk/>
          <pc:sldMk cId="590219432" sldId="283"/>
        </pc:sldMkLst>
        <pc:spChg chg="mod">
          <ac:chgData name="martina de maio" userId="d6df4f01-1da2-486c-8323-d9659dea833d" providerId="ADAL" clId="{8F716D51-615E-4166-AEFD-6D4D08CCC9D8}" dt="2023-07-18T13:02:23.797" v="10408" actId="20577"/>
          <ac:spMkLst>
            <pc:docMk/>
            <pc:sldMk cId="590219432" sldId="283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22:08:59.584" v="17283" actId="255"/>
          <ac:spMkLst>
            <pc:docMk/>
            <pc:sldMk cId="590219432" sldId="283"/>
            <ac:spMk id="3" creationId="{80600F49-8C4E-D679-495C-7CF5C2325D37}"/>
          </ac:spMkLst>
        </pc:spChg>
        <pc:spChg chg="add mod">
          <ac:chgData name="martina de maio" userId="d6df4f01-1da2-486c-8323-d9659dea833d" providerId="ADAL" clId="{8F716D51-615E-4166-AEFD-6D4D08CCC9D8}" dt="2023-07-18T22:02:10.110" v="17132"/>
          <ac:spMkLst>
            <pc:docMk/>
            <pc:sldMk cId="590219432" sldId="283"/>
            <ac:spMk id="6" creationId="{5F7DF0D7-D72C-1CD7-85EB-563CC3069FBB}"/>
          </ac:spMkLst>
        </pc:spChg>
        <pc:spChg chg="add mod">
          <ac:chgData name="martina de maio" userId="d6df4f01-1da2-486c-8323-d9659dea833d" providerId="ADAL" clId="{8F716D51-615E-4166-AEFD-6D4D08CCC9D8}" dt="2023-07-18T22:04:22.360" v="17179"/>
          <ac:spMkLst>
            <pc:docMk/>
            <pc:sldMk cId="590219432" sldId="283"/>
            <ac:spMk id="7" creationId="{6D6C22F8-6152-9E87-F205-4522E2F482D1}"/>
          </ac:spMkLst>
        </pc:spChg>
        <pc:picChg chg="del">
          <ac:chgData name="martina de maio" userId="d6df4f01-1da2-486c-8323-d9659dea833d" providerId="ADAL" clId="{8F716D51-615E-4166-AEFD-6D4D08CCC9D8}" dt="2023-07-18T12:42:41.457" v="9704" actId="478"/>
          <ac:picMkLst>
            <pc:docMk/>
            <pc:sldMk cId="590219432" sldId="283"/>
            <ac:picMk id="5" creationId="{129D660A-CF2B-C0A4-6395-1AE580D216D4}"/>
          </ac:picMkLst>
        </pc:picChg>
      </pc:sldChg>
      <pc:sldChg chg="addSp delSp modSp add del mod setBg setFolMasterObjs addAnim delAnim modNotes">
        <pc:chgData name="martina de maio" userId="d6df4f01-1da2-486c-8323-d9659dea833d" providerId="ADAL" clId="{8F716D51-615E-4166-AEFD-6D4D08CCC9D8}" dt="2023-07-18T12:58:07.599" v="10322" actId="47"/>
        <pc:sldMkLst>
          <pc:docMk/>
          <pc:sldMk cId="2093783485" sldId="284"/>
        </pc:sldMkLst>
        <pc:spChg chg="mod ord">
          <ac:chgData name="martina de maio" userId="d6df4f01-1da2-486c-8323-d9659dea833d" providerId="ADAL" clId="{8F716D51-615E-4166-AEFD-6D4D08CCC9D8}" dt="2023-07-18T12:54:56.690" v="10257" actId="27636"/>
          <ac:spMkLst>
            <pc:docMk/>
            <pc:sldMk cId="2093783485" sldId="284"/>
            <ac:spMk id="2" creationId="{8733D444-C3B8-0D74-DEBA-0924DF22444A}"/>
          </ac:spMkLst>
        </pc:spChg>
        <pc:spChg chg="del">
          <ac:chgData name="martina de maio" userId="d6df4f01-1da2-486c-8323-d9659dea833d" providerId="ADAL" clId="{8F716D51-615E-4166-AEFD-6D4D08CCC9D8}" dt="2023-07-18T12:49:46.852" v="10156" actId="478"/>
          <ac:spMkLst>
            <pc:docMk/>
            <pc:sldMk cId="2093783485" sldId="284"/>
            <ac:spMk id="3" creationId="{80600F49-8C4E-D679-495C-7CF5C2325D37}"/>
          </ac:spMkLst>
        </pc:spChg>
        <pc:spChg chg="add del mod">
          <ac:chgData name="martina de maio" userId="d6df4f01-1da2-486c-8323-d9659dea833d" providerId="ADAL" clId="{8F716D51-615E-4166-AEFD-6D4D08CCC9D8}" dt="2023-07-18T12:49:49.199" v="10157" actId="478"/>
          <ac:spMkLst>
            <pc:docMk/>
            <pc:sldMk cId="2093783485" sldId="284"/>
            <ac:spMk id="5" creationId="{802B20EA-C736-C412-9E36-3B2D53198B26}"/>
          </ac:spMkLst>
        </pc:spChg>
        <pc:spChg chg="add del">
          <ac:chgData name="martina de maio" userId="d6df4f01-1da2-486c-8323-d9659dea833d" providerId="ADAL" clId="{8F716D51-615E-4166-AEFD-6D4D08CCC9D8}" dt="2023-07-18T12:50:55.945" v="10170" actId="26606"/>
          <ac:spMkLst>
            <pc:docMk/>
            <pc:sldMk cId="2093783485" sldId="284"/>
            <ac:spMk id="14" creationId="{0D65ABCC-F189-42D0-86E3-83904C500C87}"/>
          </ac:spMkLst>
        </pc:spChg>
        <pc:spChg chg="add del">
          <ac:chgData name="martina de maio" userId="d6df4f01-1da2-486c-8323-d9659dea833d" providerId="ADAL" clId="{8F716D51-615E-4166-AEFD-6D4D08CCC9D8}" dt="2023-07-18T12:50:55.945" v="10170" actId="26606"/>
          <ac:spMkLst>
            <pc:docMk/>
            <pc:sldMk cId="2093783485" sldId="284"/>
            <ac:spMk id="18" creationId="{2FB09B8B-C768-4577-BEF1-532E04585303}"/>
          </ac:spMkLst>
        </pc:spChg>
        <pc:spChg chg="add del">
          <ac:chgData name="martina de maio" userId="d6df4f01-1da2-486c-8323-d9659dea833d" providerId="ADAL" clId="{8F716D51-615E-4166-AEFD-6D4D08CCC9D8}" dt="2023-07-18T12:50:46.183" v="10168" actId="26606"/>
          <ac:spMkLst>
            <pc:docMk/>
            <pc:sldMk cId="2093783485" sldId="284"/>
            <ac:spMk id="19" creationId="{1B18B230-CFEC-4847-9B12-B3CB74CCFBBB}"/>
          </ac:spMkLst>
        </pc:spChg>
        <pc:spChg chg="add del">
          <ac:chgData name="martina de maio" userId="d6df4f01-1da2-486c-8323-d9659dea833d" providerId="ADAL" clId="{8F716D51-615E-4166-AEFD-6D4D08CCC9D8}" dt="2023-07-18T12:53:42.297" v="10238" actId="26606"/>
          <ac:spMkLst>
            <pc:docMk/>
            <pc:sldMk cId="2093783485" sldId="284"/>
            <ac:spMk id="31" creationId="{1B18B230-CFEC-4847-9B12-B3CB74CCFBBB}"/>
          </ac:spMkLst>
        </pc:spChg>
        <pc:spChg chg="add del">
          <ac:chgData name="martina de maio" userId="d6df4f01-1da2-486c-8323-d9659dea833d" providerId="ADAL" clId="{8F716D51-615E-4166-AEFD-6D4D08CCC9D8}" dt="2023-07-18T12:53:40.251" v="10235" actId="26606"/>
          <ac:spMkLst>
            <pc:docMk/>
            <pc:sldMk cId="2093783485" sldId="284"/>
            <ac:spMk id="38" creationId="{BCC8BC3D-8D08-4483-B5E4-DC4E0D51DF8E}"/>
          </ac:spMkLst>
        </pc:spChg>
        <pc:spChg chg="add del">
          <ac:chgData name="martina de maio" userId="d6df4f01-1da2-486c-8323-d9659dea833d" providerId="ADAL" clId="{8F716D51-615E-4166-AEFD-6D4D08CCC9D8}" dt="2023-07-18T12:53:40.251" v="10235" actId="26606"/>
          <ac:spMkLst>
            <pc:docMk/>
            <pc:sldMk cId="2093783485" sldId="284"/>
            <ac:spMk id="42" creationId="{8A7AA5D7-252B-43A9-99C7-E223520AD41A}"/>
          </ac:spMkLst>
        </pc:spChg>
        <pc:spChg chg="add del">
          <ac:chgData name="martina de maio" userId="d6df4f01-1da2-486c-8323-d9659dea833d" providerId="ADAL" clId="{8F716D51-615E-4166-AEFD-6D4D08CCC9D8}" dt="2023-07-18T12:51:52.592" v="10206" actId="26606"/>
          <ac:spMkLst>
            <pc:docMk/>
            <pc:sldMk cId="2093783485" sldId="284"/>
            <ac:spMk id="43" creationId="{040ED4C0-A2AE-496B-A568-1E2C69FDB42E}"/>
          </ac:spMkLst>
        </pc:spChg>
        <pc:spChg chg="add del">
          <ac:chgData name="martina de maio" userId="d6df4f01-1da2-486c-8323-d9659dea833d" providerId="ADAL" clId="{8F716D51-615E-4166-AEFD-6D4D08CCC9D8}" dt="2023-07-18T12:53:40.251" v="10235" actId="26606"/>
          <ac:spMkLst>
            <pc:docMk/>
            <pc:sldMk cId="2093783485" sldId="284"/>
            <ac:spMk id="48" creationId="{5E778869-714F-41AD-AF7E-048EE822EAA2}"/>
          </ac:spMkLst>
        </pc:spChg>
        <pc:spChg chg="add del">
          <ac:chgData name="martina de maio" userId="d6df4f01-1da2-486c-8323-d9659dea833d" providerId="ADAL" clId="{8F716D51-615E-4166-AEFD-6D4D08CCC9D8}" dt="2023-07-18T12:51:52.592" v="10206" actId="26606"/>
          <ac:spMkLst>
            <pc:docMk/>
            <pc:sldMk cId="2093783485" sldId="284"/>
            <ac:spMk id="51" creationId="{F476AC6B-4428-4534-9976-C4362E0A9E4C}"/>
          </ac:spMkLst>
        </pc:spChg>
        <pc:spChg chg="add del">
          <ac:chgData name="martina de maio" userId="d6df4f01-1da2-486c-8323-d9659dea833d" providerId="ADAL" clId="{8F716D51-615E-4166-AEFD-6D4D08CCC9D8}" dt="2023-07-18T12:51:55.768" v="10208" actId="26606"/>
          <ac:spMkLst>
            <pc:docMk/>
            <pc:sldMk cId="2093783485" sldId="284"/>
            <ac:spMk id="57" creationId="{D46F8899-B493-4D52-A9D3-7C24A70FEF99}"/>
          </ac:spMkLst>
        </pc:spChg>
        <pc:spChg chg="add del">
          <ac:chgData name="martina de maio" userId="d6df4f01-1da2-486c-8323-d9659dea833d" providerId="ADAL" clId="{8F716D51-615E-4166-AEFD-6D4D08CCC9D8}" dt="2023-07-18T12:52:13.965" v="10210" actId="26606"/>
          <ac:spMkLst>
            <pc:docMk/>
            <pc:sldMk cId="2093783485" sldId="284"/>
            <ac:spMk id="63" creationId="{BCC8BC3D-8D08-4483-B5E4-DC4E0D51DF8E}"/>
          </ac:spMkLst>
        </pc:spChg>
        <pc:spChg chg="add del">
          <ac:chgData name="martina de maio" userId="d6df4f01-1da2-486c-8323-d9659dea833d" providerId="ADAL" clId="{8F716D51-615E-4166-AEFD-6D4D08CCC9D8}" dt="2023-07-18T12:52:13.965" v="10210" actId="26606"/>
          <ac:spMkLst>
            <pc:docMk/>
            <pc:sldMk cId="2093783485" sldId="284"/>
            <ac:spMk id="65" creationId="{8A7AA5D7-252B-43A9-99C7-E223520AD41A}"/>
          </ac:spMkLst>
        </pc:spChg>
        <pc:spChg chg="add del">
          <ac:chgData name="martina de maio" userId="d6df4f01-1da2-486c-8323-d9659dea833d" providerId="ADAL" clId="{8F716D51-615E-4166-AEFD-6D4D08CCC9D8}" dt="2023-07-18T12:52:13.965" v="10210" actId="26606"/>
          <ac:spMkLst>
            <pc:docMk/>
            <pc:sldMk cId="2093783485" sldId="284"/>
            <ac:spMk id="68" creationId="{5E778869-714F-41AD-AF7E-048EE822EAA2}"/>
          </ac:spMkLst>
        </pc:spChg>
        <pc:spChg chg="add del">
          <ac:chgData name="martina de maio" userId="d6df4f01-1da2-486c-8323-d9659dea833d" providerId="ADAL" clId="{8F716D51-615E-4166-AEFD-6D4D08CCC9D8}" dt="2023-07-18T12:53:42.227" v="10237" actId="26606"/>
          <ac:spMkLst>
            <pc:docMk/>
            <pc:sldMk cId="2093783485" sldId="284"/>
            <ac:spMk id="71" creationId="{2AE98EC7-9E62-4945-808C-1FF2BCD0B572}"/>
          </ac:spMkLst>
        </pc:spChg>
        <pc:spChg chg="add del">
          <ac:chgData name="martina de maio" userId="d6df4f01-1da2-486c-8323-d9659dea833d" providerId="ADAL" clId="{8F716D51-615E-4166-AEFD-6D4D08CCC9D8}" dt="2023-07-18T12:52:16.871" v="10212" actId="26606"/>
          <ac:spMkLst>
            <pc:docMk/>
            <pc:sldMk cId="2093783485" sldId="284"/>
            <ac:spMk id="74" creationId="{2AE98EC7-9E62-4945-808C-1FF2BCD0B572}"/>
          </ac:spMkLst>
        </pc:spChg>
        <pc:spChg chg="add del">
          <ac:chgData name="martina de maio" userId="d6df4f01-1da2-486c-8323-d9659dea833d" providerId="ADAL" clId="{8F716D51-615E-4166-AEFD-6D4D08CCC9D8}" dt="2023-07-18T12:52:16.871" v="10212" actId="26606"/>
          <ac:spMkLst>
            <pc:docMk/>
            <pc:sldMk cId="2093783485" sldId="284"/>
            <ac:spMk id="76" creationId="{9DA150ED-6AAC-469A-AFCD-52067BD9FFDB}"/>
          </ac:spMkLst>
        </pc:spChg>
        <pc:spChg chg="add del">
          <ac:chgData name="martina de maio" userId="d6df4f01-1da2-486c-8323-d9659dea833d" providerId="ADAL" clId="{8F716D51-615E-4166-AEFD-6D4D08CCC9D8}" dt="2023-07-18T12:53:42.227" v="10237" actId="26606"/>
          <ac:spMkLst>
            <pc:docMk/>
            <pc:sldMk cId="2093783485" sldId="284"/>
            <ac:spMk id="79" creationId="{9DA150ED-6AAC-469A-AFCD-52067BD9FFDB}"/>
          </ac:spMkLst>
        </pc:spChg>
        <pc:spChg chg="add mod">
          <ac:chgData name="martina de maio" userId="d6df4f01-1da2-486c-8323-d9659dea833d" providerId="ADAL" clId="{8F716D51-615E-4166-AEFD-6D4D08CCC9D8}" dt="2023-07-18T12:54:28.706" v="10248"/>
          <ac:spMkLst>
            <pc:docMk/>
            <pc:sldMk cId="2093783485" sldId="284"/>
            <ac:spMk id="84" creationId="{1B18B230-CFEC-4847-9B12-B3CB74CCFBBB}"/>
          </ac:spMkLst>
        </pc:spChg>
        <pc:picChg chg="add del">
          <ac:chgData name="martina de maio" userId="d6df4f01-1da2-486c-8323-d9659dea833d" providerId="ADAL" clId="{8F716D51-615E-4166-AEFD-6D4D08CCC9D8}" dt="2023-07-18T12:50:05.718" v="10161" actId="478"/>
          <ac:picMkLst>
            <pc:docMk/>
            <pc:sldMk cId="2093783485" sldId="284"/>
            <ac:picMk id="7" creationId="{80F05C1D-1B9E-8A2B-5298-CC0043EA17DF}"/>
          </ac:picMkLst>
        </pc:picChg>
        <pc:picChg chg="add mod ord">
          <ac:chgData name="martina de maio" userId="d6df4f01-1da2-486c-8323-d9659dea833d" providerId="ADAL" clId="{8F716D51-615E-4166-AEFD-6D4D08CCC9D8}" dt="2023-07-18T12:55:24.258" v="10275" actId="1036"/>
          <ac:picMkLst>
            <pc:docMk/>
            <pc:sldMk cId="2093783485" sldId="284"/>
            <ac:picMk id="8" creationId="{FFCB6F11-99DE-CBE7-9BFF-0DEA8EFA0207}"/>
          </ac:picMkLst>
        </pc:picChg>
        <pc:picChg chg="add mod ord">
          <ac:chgData name="martina de maio" userId="d6df4f01-1da2-486c-8323-d9659dea833d" providerId="ADAL" clId="{8F716D51-615E-4166-AEFD-6D4D08CCC9D8}" dt="2023-07-18T12:55:24.258" v="10275" actId="1036"/>
          <ac:picMkLst>
            <pc:docMk/>
            <pc:sldMk cId="2093783485" sldId="284"/>
            <ac:picMk id="9" creationId="{E77544DE-B82A-9E55-FCC9-81179B3E591B}"/>
          </ac:picMkLst>
        </pc:picChg>
        <pc:picChg chg="add mod ord">
          <ac:chgData name="martina de maio" userId="d6df4f01-1da2-486c-8323-d9659dea833d" providerId="ADAL" clId="{8F716D51-615E-4166-AEFD-6D4D08CCC9D8}" dt="2023-07-18T12:55:24.258" v="10275" actId="1036"/>
          <ac:picMkLst>
            <pc:docMk/>
            <pc:sldMk cId="2093783485" sldId="284"/>
            <ac:picMk id="10" creationId="{B4F5CEE4-EBDE-1BD1-3BFA-A17CFFA9F6C8}"/>
          </ac:picMkLst>
        </pc:picChg>
        <pc:picChg chg="add del">
          <ac:chgData name="martina de maio" userId="d6df4f01-1da2-486c-8323-d9659dea833d" providerId="ADAL" clId="{8F716D51-615E-4166-AEFD-6D4D08CCC9D8}" dt="2023-07-18T12:50:55.945" v="10170" actId="26606"/>
          <ac:picMkLst>
            <pc:docMk/>
            <pc:sldMk cId="2093783485" sldId="284"/>
            <ac:picMk id="12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12:50:55.945" v="10170" actId="26606"/>
          <ac:picMkLst>
            <pc:docMk/>
            <pc:sldMk cId="2093783485" sldId="284"/>
            <ac:picMk id="13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12:50:46.183" v="10168" actId="26606"/>
          <ac:picMkLst>
            <pc:docMk/>
            <pc:sldMk cId="2093783485" sldId="284"/>
            <ac:picMk id="15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12:50:55.945" v="10170" actId="26606"/>
          <ac:picMkLst>
            <pc:docMk/>
            <pc:sldMk cId="2093783485" sldId="284"/>
            <ac:picMk id="16" creationId="{95933EFC-CE4E-4392-B8FE-6E1A562FB510}"/>
          </ac:picMkLst>
        </pc:picChg>
        <pc:picChg chg="add del">
          <ac:chgData name="martina de maio" userId="d6df4f01-1da2-486c-8323-d9659dea833d" providerId="ADAL" clId="{8F716D51-615E-4166-AEFD-6D4D08CCC9D8}" dt="2023-07-18T12:50:46.183" v="10168" actId="26606"/>
          <ac:picMkLst>
            <pc:docMk/>
            <pc:sldMk cId="2093783485" sldId="284"/>
            <ac:picMk id="17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12:50:55.945" v="10170" actId="26606"/>
          <ac:picMkLst>
            <pc:docMk/>
            <pc:sldMk cId="2093783485" sldId="284"/>
            <ac:picMk id="20" creationId="{36E7889A-736D-4F6B-A1BE-05EAEB3E9D0E}"/>
          </ac:picMkLst>
        </pc:picChg>
        <pc:picChg chg="add del">
          <ac:chgData name="martina de maio" userId="d6df4f01-1da2-486c-8323-d9659dea833d" providerId="ADAL" clId="{8F716D51-615E-4166-AEFD-6D4D08CCC9D8}" dt="2023-07-18T12:50:46.183" v="10168" actId="26606"/>
          <ac:picMkLst>
            <pc:docMk/>
            <pc:sldMk cId="2093783485" sldId="284"/>
            <ac:picMk id="21" creationId="{A6262680-39CC-495A-95F3-841DC0AE8024}"/>
          </ac:picMkLst>
        </pc:picChg>
        <pc:picChg chg="add del">
          <ac:chgData name="martina de maio" userId="d6df4f01-1da2-486c-8323-d9659dea833d" providerId="ADAL" clId="{8F716D51-615E-4166-AEFD-6D4D08CCC9D8}" dt="2023-07-18T12:50:46.183" v="10168" actId="26606"/>
          <ac:picMkLst>
            <pc:docMk/>
            <pc:sldMk cId="2093783485" sldId="284"/>
            <ac:picMk id="23" creationId="{6885AB5E-B19E-45BF-821B-164ED09B28B6}"/>
          </ac:picMkLst>
        </pc:picChg>
        <pc:picChg chg="add del">
          <ac:chgData name="martina de maio" userId="d6df4f01-1da2-486c-8323-d9659dea833d" providerId="ADAL" clId="{8F716D51-615E-4166-AEFD-6D4D08CCC9D8}" dt="2023-07-18T12:50:46.183" v="10168" actId="26606"/>
          <ac:picMkLst>
            <pc:docMk/>
            <pc:sldMk cId="2093783485" sldId="284"/>
            <ac:picMk id="25" creationId="{DCE9DB42-5D0A-4249-A6D1-CE041A74B9ED}"/>
          </ac:picMkLst>
        </pc:picChg>
        <pc:picChg chg="add del">
          <ac:chgData name="martina de maio" userId="d6df4f01-1da2-486c-8323-d9659dea833d" providerId="ADAL" clId="{8F716D51-615E-4166-AEFD-6D4D08CCC9D8}" dt="2023-07-18T12:50:55.945" v="10170" actId="26606"/>
          <ac:picMkLst>
            <pc:docMk/>
            <pc:sldMk cId="2093783485" sldId="284"/>
            <ac:picMk id="27" creationId="{F3B80D2F-7AC5-44E5-A6DA-58CDA7C2AC14}"/>
          </ac:picMkLst>
        </pc:picChg>
        <pc:picChg chg="add del">
          <ac:chgData name="martina de maio" userId="d6df4f01-1da2-486c-8323-d9659dea833d" providerId="ADAL" clId="{8F716D51-615E-4166-AEFD-6D4D08CCC9D8}" dt="2023-07-18T12:53:42.297" v="10238" actId="26606"/>
          <ac:picMkLst>
            <pc:docMk/>
            <pc:sldMk cId="2093783485" sldId="284"/>
            <ac:picMk id="29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12:53:42.297" v="10238" actId="26606"/>
          <ac:picMkLst>
            <pc:docMk/>
            <pc:sldMk cId="2093783485" sldId="284"/>
            <ac:picMk id="30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12:53:42.297" v="10238" actId="26606"/>
          <ac:picMkLst>
            <pc:docMk/>
            <pc:sldMk cId="2093783485" sldId="284"/>
            <ac:picMk id="32" creationId="{A6262680-39CC-495A-95F3-841DC0AE8024}"/>
          </ac:picMkLst>
        </pc:picChg>
        <pc:picChg chg="add del">
          <ac:chgData name="martina de maio" userId="d6df4f01-1da2-486c-8323-d9659dea833d" providerId="ADAL" clId="{8F716D51-615E-4166-AEFD-6D4D08CCC9D8}" dt="2023-07-18T12:53:42.297" v="10238" actId="26606"/>
          <ac:picMkLst>
            <pc:docMk/>
            <pc:sldMk cId="2093783485" sldId="284"/>
            <ac:picMk id="33" creationId="{6885AB5E-B19E-45BF-821B-164ED09B28B6}"/>
          </ac:picMkLst>
        </pc:picChg>
        <pc:picChg chg="add del">
          <ac:chgData name="martina de maio" userId="d6df4f01-1da2-486c-8323-d9659dea833d" providerId="ADAL" clId="{8F716D51-615E-4166-AEFD-6D4D08CCC9D8}" dt="2023-07-18T12:53:42.297" v="10238" actId="26606"/>
          <ac:picMkLst>
            <pc:docMk/>
            <pc:sldMk cId="2093783485" sldId="284"/>
            <ac:picMk id="34" creationId="{DCE9DB42-5D0A-4249-A6D1-CE041A74B9ED}"/>
          </ac:picMkLst>
        </pc:picChg>
        <pc:picChg chg="add del">
          <ac:chgData name="martina de maio" userId="d6df4f01-1da2-486c-8323-d9659dea833d" providerId="ADAL" clId="{8F716D51-615E-4166-AEFD-6D4D08CCC9D8}" dt="2023-07-18T12:53:40.251" v="10235" actId="26606"/>
          <ac:picMkLst>
            <pc:docMk/>
            <pc:sldMk cId="2093783485" sldId="284"/>
            <ac:picMk id="36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12:53:40.251" v="10235" actId="26606"/>
          <ac:picMkLst>
            <pc:docMk/>
            <pc:sldMk cId="2093783485" sldId="284"/>
            <ac:picMk id="37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12:51:52.592" v="10206" actId="26606"/>
          <ac:picMkLst>
            <pc:docMk/>
            <pc:sldMk cId="2093783485" sldId="284"/>
            <ac:picMk id="39" creationId="{6717B2CD-BA56-4EFA-A0EE-BF843E5555BB}"/>
          </ac:picMkLst>
        </pc:picChg>
        <pc:picChg chg="add del">
          <ac:chgData name="martina de maio" userId="d6df4f01-1da2-486c-8323-d9659dea833d" providerId="ADAL" clId="{8F716D51-615E-4166-AEFD-6D4D08CCC9D8}" dt="2023-07-18T12:53:40.251" v="10235" actId="26606"/>
          <ac:picMkLst>
            <pc:docMk/>
            <pc:sldMk cId="2093783485" sldId="284"/>
            <ac:picMk id="40" creationId="{589BB41D-BA10-4CBB-BBBB-787FF0EAD511}"/>
          </ac:picMkLst>
        </pc:picChg>
        <pc:picChg chg="add del">
          <ac:chgData name="martina de maio" userId="d6df4f01-1da2-486c-8323-d9659dea833d" providerId="ADAL" clId="{8F716D51-615E-4166-AEFD-6D4D08CCC9D8}" dt="2023-07-18T12:51:52.592" v="10206" actId="26606"/>
          <ac:picMkLst>
            <pc:docMk/>
            <pc:sldMk cId="2093783485" sldId="284"/>
            <ac:picMk id="41" creationId="{91A51ADE-02B6-4DA7-8898-788E5BFEF701}"/>
          </ac:picMkLst>
        </pc:picChg>
        <pc:picChg chg="add del">
          <ac:chgData name="martina de maio" userId="d6df4f01-1da2-486c-8323-d9659dea833d" providerId="ADAL" clId="{8F716D51-615E-4166-AEFD-6D4D08CCC9D8}" dt="2023-07-18T12:51:52.592" v="10206" actId="26606"/>
          <ac:picMkLst>
            <pc:docMk/>
            <pc:sldMk cId="2093783485" sldId="284"/>
            <ac:picMk id="45" creationId="{0CD4E31E-F9B2-4A4F-A690-395EA9F563F9}"/>
          </ac:picMkLst>
        </pc:picChg>
        <pc:picChg chg="add del">
          <ac:chgData name="martina de maio" userId="d6df4f01-1da2-486c-8323-d9659dea833d" providerId="ADAL" clId="{8F716D51-615E-4166-AEFD-6D4D08CCC9D8}" dt="2023-07-18T12:53:40.251" v="10235" actId="26606"/>
          <ac:picMkLst>
            <pc:docMk/>
            <pc:sldMk cId="2093783485" sldId="284"/>
            <ac:picMk id="50" creationId="{40B30D2D-EEC3-4D91-A174-3874C8596FDB}"/>
          </ac:picMkLst>
        </pc:picChg>
        <pc:picChg chg="add del">
          <ac:chgData name="martina de maio" userId="d6df4f01-1da2-486c-8323-d9659dea833d" providerId="ADAL" clId="{8F716D51-615E-4166-AEFD-6D4D08CCC9D8}" dt="2023-07-18T12:53:40.251" v="10235" actId="26606"/>
          <ac:picMkLst>
            <pc:docMk/>
            <pc:sldMk cId="2093783485" sldId="284"/>
            <ac:picMk id="52" creationId="{16515F48-56F2-465D-9F97-C5FA28AF0388}"/>
          </ac:picMkLst>
        </pc:picChg>
        <pc:picChg chg="add del">
          <ac:chgData name="martina de maio" userId="d6df4f01-1da2-486c-8323-d9659dea833d" providerId="ADAL" clId="{8F716D51-615E-4166-AEFD-6D4D08CCC9D8}" dt="2023-07-18T12:51:52.592" v="10206" actId="26606"/>
          <ac:picMkLst>
            <pc:docMk/>
            <pc:sldMk cId="2093783485" sldId="284"/>
            <ac:picMk id="53" creationId="{9F250DC1-764D-4EF9-866E-CFF567F43330}"/>
          </ac:picMkLst>
        </pc:picChg>
        <pc:picChg chg="add del">
          <ac:chgData name="martina de maio" userId="d6df4f01-1da2-486c-8323-d9659dea833d" providerId="ADAL" clId="{8F716D51-615E-4166-AEFD-6D4D08CCC9D8}" dt="2023-07-18T12:53:42.227" v="10237" actId="26606"/>
          <ac:picMkLst>
            <pc:docMk/>
            <pc:sldMk cId="2093783485" sldId="284"/>
            <ac:picMk id="54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12:51:55.768" v="10208" actId="26606"/>
          <ac:picMkLst>
            <pc:docMk/>
            <pc:sldMk cId="2093783485" sldId="284"/>
            <ac:picMk id="55" creationId="{6717B2CD-BA56-4EFA-A0EE-BF843E5555BB}"/>
          </ac:picMkLst>
        </pc:picChg>
        <pc:picChg chg="add del">
          <ac:chgData name="martina de maio" userId="d6df4f01-1da2-486c-8323-d9659dea833d" providerId="ADAL" clId="{8F716D51-615E-4166-AEFD-6D4D08CCC9D8}" dt="2023-07-18T12:51:55.768" v="10208" actId="26606"/>
          <ac:picMkLst>
            <pc:docMk/>
            <pc:sldMk cId="2093783485" sldId="284"/>
            <ac:picMk id="56" creationId="{91A51ADE-02B6-4DA7-8898-788E5BFEF701}"/>
          </ac:picMkLst>
        </pc:picChg>
        <pc:picChg chg="add del">
          <ac:chgData name="martina de maio" userId="d6df4f01-1da2-486c-8323-d9659dea833d" providerId="ADAL" clId="{8F716D51-615E-4166-AEFD-6D4D08CCC9D8}" dt="2023-07-18T12:51:55.768" v="10208" actId="26606"/>
          <ac:picMkLst>
            <pc:docMk/>
            <pc:sldMk cId="2093783485" sldId="284"/>
            <ac:picMk id="58" creationId="{F8D89D1C-87DC-4BC9-B1D4-5887C7B18C05}"/>
          </ac:picMkLst>
        </pc:picChg>
        <pc:picChg chg="add del">
          <ac:chgData name="martina de maio" userId="d6df4f01-1da2-486c-8323-d9659dea833d" providerId="ADAL" clId="{8F716D51-615E-4166-AEFD-6D4D08CCC9D8}" dt="2023-07-18T12:51:55.768" v="10208" actId="26606"/>
          <ac:picMkLst>
            <pc:docMk/>
            <pc:sldMk cId="2093783485" sldId="284"/>
            <ac:picMk id="59" creationId="{684466A4-3669-4746-8D1F-802A2262DFDF}"/>
          </ac:picMkLst>
        </pc:picChg>
        <pc:picChg chg="add del">
          <ac:chgData name="martina de maio" userId="d6df4f01-1da2-486c-8323-d9659dea833d" providerId="ADAL" clId="{8F716D51-615E-4166-AEFD-6D4D08CCC9D8}" dt="2023-07-18T12:53:42.227" v="10237" actId="26606"/>
          <ac:picMkLst>
            <pc:docMk/>
            <pc:sldMk cId="2093783485" sldId="284"/>
            <ac:picMk id="60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12:52:13.965" v="10210" actId="26606"/>
          <ac:picMkLst>
            <pc:docMk/>
            <pc:sldMk cId="2093783485" sldId="284"/>
            <ac:picMk id="61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12:52:13.965" v="10210" actId="26606"/>
          <ac:picMkLst>
            <pc:docMk/>
            <pc:sldMk cId="2093783485" sldId="284"/>
            <ac:picMk id="62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12:52:13.965" v="10210" actId="26606"/>
          <ac:picMkLst>
            <pc:docMk/>
            <pc:sldMk cId="2093783485" sldId="284"/>
            <ac:picMk id="64" creationId="{589BB41D-BA10-4CBB-BBBB-787FF0EAD511}"/>
          </ac:picMkLst>
        </pc:picChg>
        <pc:picChg chg="add del">
          <ac:chgData name="martina de maio" userId="d6df4f01-1da2-486c-8323-d9659dea833d" providerId="ADAL" clId="{8F716D51-615E-4166-AEFD-6D4D08CCC9D8}" dt="2023-07-18T12:52:13.965" v="10210" actId="26606"/>
          <ac:picMkLst>
            <pc:docMk/>
            <pc:sldMk cId="2093783485" sldId="284"/>
            <ac:picMk id="69" creationId="{40B30D2D-EEC3-4D91-A174-3874C8596FDB}"/>
          </ac:picMkLst>
        </pc:picChg>
        <pc:picChg chg="add del">
          <ac:chgData name="martina de maio" userId="d6df4f01-1da2-486c-8323-d9659dea833d" providerId="ADAL" clId="{8F716D51-615E-4166-AEFD-6D4D08CCC9D8}" dt="2023-07-18T12:52:13.965" v="10210" actId="26606"/>
          <ac:picMkLst>
            <pc:docMk/>
            <pc:sldMk cId="2093783485" sldId="284"/>
            <ac:picMk id="70" creationId="{16515F48-56F2-465D-9F97-C5FA28AF0388}"/>
          </ac:picMkLst>
        </pc:picChg>
        <pc:picChg chg="add del">
          <ac:chgData name="martina de maio" userId="d6df4f01-1da2-486c-8323-d9659dea833d" providerId="ADAL" clId="{8F716D51-615E-4166-AEFD-6D4D08CCC9D8}" dt="2023-07-18T12:52:16.871" v="10212" actId="26606"/>
          <ac:picMkLst>
            <pc:docMk/>
            <pc:sldMk cId="2093783485" sldId="284"/>
            <ac:picMk id="72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12:52:16.871" v="10212" actId="26606"/>
          <ac:picMkLst>
            <pc:docMk/>
            <pc:sldMk cId="2093783485" sldId="284"/>
            <ac:picMk id="73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12:52:16.871" v="10212" actId="26606"/>
          <ac:picMkLst>
            <pc:docMk/>
            <pc:sldMk cId="2093783485" sldId="284"/>
            <ac:picMk id="75" creationId="{1DED3FBF-E8AE-4C6B-8860-929D7EE787D3}"/>
          </ac:picMkLst>
        </pc:picChg>
        <pc:picChg chg="add del">
          <ac:chgData name="martina de maio" userId="d6df4f01-1da2-486c-8323-d9659dea833d" providerId="ADAL" clId="{8F716D51-615E-4166-AEFD-6D4D08CCC9D8}" dt="2023-07-18T12:52:16.871" v="10212" actId="26606"/>
          <ac:picMkLst>
            <pc:docMk/>
            <pc:sldMk cId="2093783485" sldId="284"/>
            <ac:picMk id="77" creationId="{6F6698A5-4E04-46A0-9898-C34EACA1A674}"/>
          </ac:picMkLst>
        </pc:picChg>
        <pc:picChg chg="add del">
          <ac:chgData name="martina de maio" userId="d6df4f01-1da2-486c-8323-d9659dea833d" providerId="ADAL" clId="{8F716D51-615E-4166-AEFD-6D4D08CCC9D8}" dt="2023-07-18T12:53:42.227" v="10237" actId="26606"/>
          <ac:picMkLst>
            <pc:docMk/>
            <pc:sldMk cId="2093783485" sldId="284"/>
            <ac:picMk id="78" creationId="{1DED3FBF-E8AE-4C6B-8860-929D7EE787D3}"/>
          </ac:picMkLst>
        </pc:picChg>
        <pc:picChg chg="add del">
          <ac:chgData name="martina de maio" userId="d6df4f01-1da2-486c-8323-d9659dea833d" providerId="ADAL" clId="{8F716D51-615E-4166-AEFD-6D4D08CCC9D8}" dt="2023-07-18T12:53:42.227" v="10237" actId="26606"/>
          <ac:picMkLst>
            <pc:docMk/>
            <pc:sldMk cId="2093783485" sldId="284"/>
            <ac:picMk id="80" creationId="{6F6698A5-4E04-46A0-9898-C34EACA1A674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2093783485" sldId="284"/>
            <ac:picMk id="82" creationId="{158DD2C3-C549-410E-9C07-470B182900B4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2093783485" sldId="284"/>
            <ac:picMk id="83" creationId="{CA2D8A56-7804-48F5-873A-B483835CB87E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2093783485" sldId="284"/>
            <ac:picMk id="85" creationId="{A6262680-39CC-495A-95F3-841DC0AE8024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2093783485" sldId="284"/>
            <ac:picMk id="86" creationId="{6885AB5E-B19E-45BF-821B-164ED09B28B6}"/>
          </ac:picMkLst>
        </pc:picChg>
        <pc:picChg chg="add mod">
          <ac:chgData name="martina de maio" userId="d6df4f01-1da2-486c-8323-d9659dea833d" providerId="ADAL" clId="{8F716D51-615E-4166-AEFD-6D4D08CCC9D8}" dt="2023-07-18T12:54:28.706" v="10248"/>
          <ac:picMkLst>
            <pc:docMk/>
            <pc:sldMk cId="2093783485" sldId="284"/>
            <ac:picMk id="87" creationId="{DCE9DB42-5D0A-4249-A6D1-CE041A74B9ED}"/>
          </ac:picMkLst>
        </pc:picChg>
        <pc:cxnChg chg="add del">
          <ac:chgData name="martina de maio" userId="d6df4f01-1da2-486c-8323-d9659dea833d" providerId="ADAL" clId="{8F716D51-615E-4166-AEFD-6D4D08CCC9D8}" dt="2023-07-18T12:53:40.251" v="10235" actId="26606"/>
          <ac:cxnSpMkLst>
            <pc:docMk/>
            <pc:sldMk cId="2093783485" sldId="284"/>
            <ac:cxnSpMk id="44" creationId="{DC5DEEFD-FAEF-4148-80D1-FC00AF508095}"/>
          </ac:cxnSpMkLst>
        </pc:cxnChg>
        <pc:cxnChg chg="add del">
          <ac:chgData name="martina de maio" userId="d6df4f01-1da2-486c-8323-d9659dea833d" providerId="ADAL" clId="{8F716D51-615E-4166-AEFD-6D4D08CCC9D8}" dt="2023-07-18T12:53:40.251" v="10235" actId="26606"/>
          <ac:cxnSpMkLst>
            <pc:docMk/>
            <pc:sldMk cId="2093783485" sldId="284"/>
            <ac:cxnSpMk id="46" creationId="{F9B1AEE8-954D-436B-8CC5-6CACC18806D3}"/>
          </ac:cxnSpMkLst>
        </pc:cxnChg>
        <pc:cxnChg chg="add del">
          <ac:chgData name="martina de maio" userId="d6df4f01-1da2-486c-8323-d9659dea833d" providerId="ADAL" clId="{8F716D51-615E-4166-AEFD-6D4D08CCC9D8}" dt="2023-07-18T12:51:52.592" v="10206" actId="26606"/>
          <ac:cxnSpMkLst>
            <pc:docMk/>
            <pc:sldMk cId="2093783485" sldId="284"/>
            <ac:cxnSpMk id="47" creationId="{CC955B7F-4CFA-4318-AB59-86F8DC18E0EA}"/>
          </ac:cxnSpMkLst>
        </pc:cxnChg>
        <pc:cxnChg chg="add del">
          <ac:chgData name="martina de maio" userId="d6df4f01-1da2-486c-8323-d9659dea833d" providerId="ADAL" clId="{8F716D51-615E-4166-AEFD-6D4D08CCC9D8}" dt="2023-07-18T12:51:52.592" v="10206" actId="26606"/>
          <ac:cxnSpMkLst>
            <pc:docMk/>
            <pc:sldMk cId="2093783485" sldId="284"/>
            <ac:cxnSpMk id="49" creationId="{B5AA15C5-2BE0-4666-833F-1F44F2DD416B}"/>
          </ac:cxnSpMkLst>
        </pc:cxnChg>
        <pc:cxnChg chg="add del">
          <ac:chgData name="martina de maio" userId="d6df4f01-1da2-486c-8323-d9659dea833d" providerId="ADAL" clId="{8F716D51-615E-4166-AEFD-6D4D08CCC9D8}" dt="2023-07-18T12:52:13.965" v="10210" actId="26606"/>
          <ac:cxnSpMkLst>
            <pc:docMk/>
            <pc:sldMk cId="2093783485" sldId="284"/>
            <ac:cxnSpMk id="66" creationId="{DC5DEEFD-FAEF-4148-80D1-FC00AF508095}"/>
          </ac:cxnSpMkLst>
        </pc:cxnChg>
        <pc:cxnChg chg="add del">
          <ac:chgData name="martina de maio" userId="d6df4f01-1da2-486c-8323-d9659dea833d" providerId="ADAL" clId="{8F716D51-615E-4166-AEFD-6D4D08CCC9D8}" dt="2023-07-18T12:52:13.965" v="10210" actId="26606"/>
          <ac:cxnSpMkLst>
            <pc:docMk/>
            <pc:sldMk cId="2093783485" sldId="284"/>
            <ac:cxnSpMk id="67" creationId="{F9B1AEE8-954D-436B-8CC5-6CACC18806D3}"/>
          </ac:cxnSpMkLst>
        </pc:cxnChg>
      </pc:sldChg>
      <pc:sldChg chg="addSp delSp modSp add mod">
        <pc:chgData name="martina de maio" userId="d6df4f01-1da2-486c-8323-d9659dea833d" providerId="ADAL" clId="{8F716D51-615E-4166-AEFD-6D4D08CCC9D8}" dt="2023-07-18T22:04:23.259" v="17180"/>
        <pc:sldMkLst>
          <pc:docMk/>
          <pc:sldMk cId="69046204" sldId="285"/>
        </pc:sldMkLst>
        <pc:spChg chg="mod">
          <ac:chgData name="martina de maio" userId="d6df4f01-1da2-486c-8323-d9659dea833d" providerId="ADAL" clId="{8F716D51-615E-4166-AEFD-6D4D08CCC9D8}" dt="2023-07-18T12:56:59.982" v="10314" actId="122"/>
          <ac:spMkLst>
            <pc:docMk/>
            <pc:sldMk cId="69046204" sldId="285"/>
            <ac:spMk id="2" creationId="{8733D444-C3B8-0D74-DEBA-0924DF22444A}"/>
          </ac:spMkLst>
        </pc:spChg>
        <pc:spChg chg="del">
          <ac:chgData name="martina de maio" userId="d6df4f01-1da2-486c-8323-d9659dea833d" providerId="ADAL" clId="{8F716D51-615E-4166-AEFD-6D4D08CCC9D8}" dt="2023-07-18T12:56:37.327" v="10308" actId="478"/>
          <ac:spMkLst>
            <pc:docMk/>
            <pc:sldMk cId="69046204" sldId="285"/>
            <ac:spMk id="3" creationId="{80600F49-8C4E-D679-495C-7CF5C2325D37}"/>
          </ac:spMkLst>
        </pc:spChg>
        <pc:spChg chg="add del mod">
          <ac:chgData name="martina de maio" userId="d6df4f01-1da2-486c-8323-d9659dea833d" providerId="ADAL" clId="{8F716D51-615E-4166-AEFD-6D4D08CCC9D8}" dt="2023-07-18T12:56:39.462" v="10309" actId="478"/>
          <ac:spMkLst>
            <pc:docMk/>
            <pc:sldMk cId="69046204" sldId="285"/>
            <ac:spMk id="5" creationId="{39312DD3-5093-B1CF-4DEC-72F0D057EB64}"/>
          </ac:spMkLst>
        </pc:spChg>
        <pc:spChg chg="add mod">
          <ac:chgData name="martina de maio" userId="d6df4f01-1da2-486c-8323-d9659dea833d" providerId="ADAL" clId="{8F716D51-615E-4166-AEFD-6D4D08CCC9D8}" dt="2023-07-18T22:02:11.124" v="17133"/>
          <ac:spMkLst>
            <pc:docMk/>
            <pc:sldMk cId="69046204" sldId="285"/>
            <ac:spMk id="10" creationId="{377B94CB-B2BF-FEDC-8B90-32E8AA713B68}"/>
          </ac:spMkLst>
        </pc:spChg>
        <pc:spChg chg="add mod">
          <ac:chgData name="martina de maio" userId="d6df4f01-1da2-486c-8323-d9659dea833d" providerId="ADAL" clId="{8F716D51-615E-4166-AEFD-6D4D08CCC9D8}" dt="2023-07-18T22:04:23.259" v="17180"/>
          <ac:spMkLst>
            <pc:docMk/>
            <pc:sldMk cId="69046204" sldId="285"/>
            <ac:spMk id="11" creationId="{8EC7A003-86FC-E7B0-2253-040723D7FB24}"/>
          </ac:spMkLst>
        </pc:spChg>
        <pc:picChg chg="add mod">
          <ac:chgData name="martina de maio" userId="d6df4f01-1da2-486c-8323-d9659dea833d" providerId="ADAL" clId="{8F716D51-615E-4166-AEFD-6D4D08CCC9D8}" dt="2023-07-18T12:57:32.345" v="10317"/>
          <ac:picMkLst>
            <pc:docMk/>
            <pc:sldMk cId="69046204" sldId="285"/>
            <ac:picMk id="6" creationId="{C9B227B9-C585-C252-AC39-FCB6170A50A9}"/>
          </ac:picMkLst>
        </pc:picChg>
        <pc:picChg chg="add mod">
          <ac:chgData name="martina de maio" userId="d6df4f01-1da2-486c-8323-d9659dea833d" providerId="ADAL" clId="{8F716D51-615E-4166-AEFD-6D4D08CCC9D8}" dt="2023-07-18T12:57:35.053" v="10318"/>
          <ac:picMkLst>
            <pc:docMk/>
            <pc:sldMk cId="69046204" sldId="285"/>
            <ac:picMk id="7" creationId="{14618333-A976-0411-00B2-76BB8A04005E}"/>
          </ac:picMkLst>
        </pc:picChg>
        <pc:picChg chg="add mod">
          <ac:chgData name="martina de maio" userId="d6df4f01-1da2-486c-8323-d9659dea833d" providerId="ADAL" clId="{8F716D51-615E-4166-AEFD-6D4D08CCC9D8}" dt="2023-07-18T12:57:41.835" v="10321"/>
          <ac:picMkLst>
            <pc:docMk/>
            <pc:sldMk cId="69046204" sldId="285"/>
            <ac:picMk id="8" creationId="{0B2516AA-B725-47D9-AFBC-836203A9A21C}"/>
          </ac:picMkLst>
        </pc:picChg>
      </pc:sldChg>
      <pc:sldChg chg="addSp delSp modSp add mod setBg setFolMasterObjs">
        <pc:chgData name="martina de maio" userId="d6df4f01-1da2-486c-8323-d9659dea833d" providerId="ADAL" clId="{8F716D51-615E-4166-AEFD-6D4D08CCC9D8}" dt="2023-07-18T22:04:24.141" v="17181"/>
        <pc:sldMkLst>
          <pc:docMk/>
          <pc:sldMk cId="1739302291" sldId="286"/>
        </pc:sldMkLst>
        <pc:spChg chg="mod ord">
          <ac:chgData name="martina de maio" userId="d6df4f01-1da2-486c-8323-d9659dea833d" providerId="ADAL" clId="{8F716D51-615E-4166-AEFD-6D4D08CCC9D8}" dt="2023-07-18T13:01:43.901" v="10405" actId="1076"/>
          <ac:spMkLst>
            <pc:docMk/>
            <pc:sldMk cId="1739302291" sldId="286"/>
            <ac:spMk id="2" creationId="{8733D444-C3B8-0D74-DEBA-0924DF22444A}"/>
          </ac:spMkLst>
        </pc:spChg>
        <pc:spChg chg="add del mod">
          <ac:chgData name="martina de maio" userId="d6df4f01-1da2-486c-8323-d9659dea833d" providerId="ADAL" clId="{8F716D51-615E-4166-AEFD-6D4D08CCC9D8}" dt="2023-07-18T22:02:14.989" v="17135" actId="478"/>
          <ac:spMkLst>
            <pc:docMk/>
            <pc:sldMk cId="1739302291" sldId="286"/>
            <ac:spMk id="10" creationId="{F8FB0493-67D7-A42B-C797-3804C05849B3}"/>
          </ac:spMkLst>
        </pc:spChg>
        <pc:spChg chg="add mod">
          <ac:chgData name="martina de maio" userId="d6df4f01-1da2-486c-8323-d9659dea833d" providerId="ADAL" clId="{8F716D51-615E-4166-AEFD-6D4D08CCC9D8}" dt="2023-07-18T22:04:24.141" v="17181"/>
          <ac:spMkLst>
            <pc:docMk/>
            <pc:sldMk cId="1739302291" sldId="286"/>
            <ac:spMk id="12" creationId="{ED1D2D68-2917-F4BA-D8F6-4E7EF6C11F59}"/>
          </ac:spMkLst>
        </pc:spChg>
        <pc:spChg chg="add del">
          <ac:chgData name="martina de maio" userId="d6df4f01-1da2-486c-8323-d9659dea833d" providerId="ADAL" clId="{8F716D51-615E-4166-AEFD-6D4D08CCC9D8}" dt="2023-07-18T13:00:55.705" v="10381" actId="26606"/>
          <ac:spMkLst>
            <pc:docMk/>
            <pc:sldMk cId="1739302291" sldId="286"/>
            <ac:spMk id="17" creationId="{1B18B230-CFEC-4847-9B12-B3CB74CCFBBB}"/>
          </ac:spMkLst>
        </pc:spChg>
        <pc:grpChg chg="add mod">
          <ac:chgData name="martina de maio" userId="d6df4f01-1da2-486c-8323-d9659dea833d" providerId="ADAL" clId="{8F716D51-615E-4166-AEFD-6D4D08CCC9D8}" dt="2023-07-18T13:18:25.083" v="10412" actId="164"/>
          <ac:grpSpMkLst>
            <pc:docMk/>
            <pc:sldMk cId="1739302291" sldId="286"/>
            <ac:grpSpMk id="5" creationId="{40DC3BB7-0995-026B-8F68-594F96D538F1}"/>
          </ac:grpSpMkLst>
        </pc:grpChg>
        <pc:picChg chg="add mod">
          <ac:chgData name="martina de maio" userId="d6df4f01-1da2-486c-8323-d9659dea833d" providerId="ADAL" clId="{8F716D51-615E-4166-AEFD-6D4D08CCC9D8}" dt="2023-07-18T13:18:25.083" v="10412" actId="164"/>
          <ac:picMkLst>
            <pc:docMk/>
            <pc:sldMk cId="1739302291" sldId="286"/>
            <ac:picMk id="4" creationId="{B0156C16-3082-41D9-92B4-CCCEE87108E2}"/>
          </ac:picMkLst>
        </pc:picChg>
        <pc:picChg chg="add del mod ord modCrop">
          <ac:chgData name="martina de maio" userId="d6df4f01-1da2-486c-8323-d9659dea833d" providerId="ADAL" clId="{8F716D51-615E-4166-AEFD-6D4D08CCC9D8}" dt="2023-07-18T13:01:28.057" v="10402"/>
          <ac:picMkLst>
            <pc:docMk/>
            <pc:sldMk cId="1739302291" sldId="286"/>
            <ac:picMk id="6" creationId="{C9B227B9-C585-C252-AC39-FCB6170A50A9}"/>
          </ac:picMkLst>
        </pc:picChg>
        <pc:picChg chg="mod modCrop">
          <ac:chgData name="martina de maio" userId="d6df4f01-1da2-486c-8323-d9659dea833d" providerId="ADAL" clId="{8F716D51-615E-4166-AEFD-6D4D08CCC9D8}" dt="2023-07-18T13:01:31.805" v="10403"/>
          <ac:picMkLst>
            <pc:docMk/>
            <pc:sldMk cId="1739302291" sldId="286"/>
            <ac:picMk id="7" creationId="{14618333-A976-0411-00B2-76BB8A04005E}"/>
          </ac:picMkLst>
        </pc:picChg>
        <pc:picChg chg="mod modCrop">
          <ac:chgData name="martina de maio" userId="d6df4f01-1da2-486c-8323-d9659dea833d" providerId="ADAL" clId="{8F716D51-615E-4166-AEFD-6D4D08CCC9D8}" dt="2023-07-18T13:18:25.083" v="10412" actId="164"/>
          <ac:picMkLst>
            <pc:docMk/>
            <pc:sldMk cId="1739302291" sldId="286"/>
            <ac:picMk id="8" creationId="{0B2516AA-B725-47D9-AFBC-836203A9A21C}"/>
          </ac:picMkLst>
        </pc:picChg>
        <pc:picChg chg="add del">
          <ac:chgData name="martina de maio" userId="d6df4f01-1da2-486c-8323-d9659dea833d" providerId="ADAL" clId="{8F716D51-615E-4166-AEFD-6D4D08CCC9D8}" dt="2023-07-18T13:00:55.705" v="10381" actId="26606"/>
          <ac:picMkLst>
            <pc:docMk/>
            <pc:sldMk cId="1739302291" sldId="286"/>
            <ac:picMk id="13" creationId="{158DD2C3-C549-410E-9C07-470B182900B4}"/>
          </ac:picMkLst>
        </pc:picChg>
        <pc:picChg chg="add del">
          <ac:chgData name="martina de maio" userId="d6df4f01-1da2-486c-8323-d9659dea833d" providerId="ADAL" clId="{8F716D51-615E-4166-AEFD-6D4D08CCC9D8}" dt="2023-07-18T13:00:55.705" v="10381" actId="26606"/>
          <ac:picMkLst>
            <pc:docMk/>
            <pc:sldMk cId="1739302291" sldId="286"/>
            <ac:picMk id="15" creationId="{CA2D8A56-7804-48F5-873A-B483835CB87E}"/>
          </ac:picMkLst>
        </pc:picChg>
        <pc:picChg chg="add del">
          <ac:chgData name="martina de maio" userId="d6df4f01-1da2-486c-8323-d9659dea833d" providerId="ADAL" clId="{8F716D51-615E-4166-AEFD-6D4D08CCC9D8}" dt="2023-07-18T13:00:55.705" v="10381" actId="26606"/>
          <ac:picMkLst>
            <pc:docMk/>
            <pc:sldMk cId="1739302291" sldId="286"/>
            <ac:picMk id="19" creationId="{A6262680-39CC-495A-95F3-841DC0AE8024}"/>
          </ac:picMkLst>
        </pc:picChg>
        <pc:picChg chg="add del">
          <ac:chgData name="martina de maio" userId="d6df4f01-1da2-486c-8323-d9659dea833d" providerId="ADAL" clId="{8F716D51-615E-4166-AEFD-6D4D08CCC9D8}" dt="2023-07-18T13:00:55.705" v="10381" actId="26606"/>
          <ac:picMkLst>
            <pc:docMk/>
            <pc:sldMk cId="1739302291" sldId="286"/>
            <ac:picMk id="21" creationId="{6885AB5E-B19E-45BF-821B-164ED09B28B6}"/>
          </ac:picMkLst>
        </pc:picChg>
        <pc:picChg chg="add del">
          <ac:chgData name="martina de maio" userId="d6df4f01-1da2-486c-8323-d9659dea833d" providerId="ADAL" clId="{8F716D51-615E-4166-AEFD-6D4D08CCC9D8}" dt="2023-07-18T13:00:55.705" v="10381" actId="26606"/>
          <ac:picMkLst>
            <pc:docMk/>
            <pc:sldMk cId="1739302291" sldId="286"/>
            <ac:picMk id="23" creationId="{DCE9DB42-5D0A-4249-A6D1-CE041A74B9ED}"/>
          </ac:picMkLst>
        </pc:picChg>
      </pc:sldChg>
      <pc:sldChg chg="addSp modSp add mod ord modNotesTx">
        <pc:chgData name="martina de maio" userId="d6df4f01-1da2-486c-8323-d9659dea833d" providerId="ADAL" clId="{8F716D51-615E-4166-AEFD-6D4D08CCC9D8}" dt="2023-07-18T22:09:39.384" v="17318" actId="20577"/>
        <pc:sldMkLst>
          <pc:docMk/>
          <pc:sldMk cId="1133874746" sldId="287"/>
        </pc:sldMkLst>
        <pc:spChg chg="mod">
          <ac:chgData name="martina de maio" userId="d6df4f01-1da2-486c-8323-d9659dea833d" providerId="ADAL" clId="{8F716D51-615E-4166-AEFD-6D4D08CCC9D8}" dt="2023-07-18T13:30:49.905" v="11097" actId="5793"/>
          <ac:spMkLst>
            <pc:docMk/>
            <pc:sldMk cId="1133874746" sldId="287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22:09:39.384" v="17318" actId="20577"/>
          <ac:spMkLst>
            <pc:docMk/>
            <pc:sldMk cId="1133874746" sldId="287"/>
            <ac:spMk id="3" creationId="{80600F49-8C4E-D679-495C-7CF5C2325D37}"/>
          </ac:spMkLst>
        </pc:spChg>
        <pc:spChg chg="add mod">
          <ac:chgData name="martina de maio" userId="d6df4f01-1da2-486c-8323-d9659dea833d" providerId="ADAL" clId="{8F716D51-615E-4166-AEFD-6D4D08CCC9D8}" dt="2023-07-18T22:02:16.469" v="17136"/>
          <ac:spMkLst>
            <pc:docMk/>
            <pc:sldMk cId="1133874746" sldId="287"/>
            <ac:spMk id="5" creationId="{E2F101DF-27C8-EA4D-FC2A-9738E7792849}"/>
          </ac:spMkLst>
        </pc:spChg>
        <pc:spChg chg="add mod">
          <ac:chgData name="martina de maio" userId="d6df4f01-1da2-486c-8323-d9659dea833d" providerId="ADAL" clId="{8F716D51-615E-4166-AEFD-6D4D08CCC9D8}" dt="2023-07-18T22:04:24.962" v="17182"/>
          <ac:spMkLst>
            <pc:docMk/>
            <pc:sldMk cId="1133874746" sldId="287"/>
            <ac:spMk id="6" creationId="{8BCB92C8-76B4-B849-5D61-57747814EF7E}"/>
          </ac:spMkLst>
        </pc:spChg>
      </pc:sldChg>
      <pc:sldChg chg="addSp modSp add mod modNotesTx">
        <pc:chgData name="martina de maio" userId="d6df4f01-1da2-486c-8323-d9659dea833d" providerId="ADAL" clId="{8F716D51-615E-4166-AEFD-6D4D08CCC9D8}" dt="2023-07-18T22:04:25.790" v="17183"/>
        <pc:sldMkLst>
          <pc:docMk/>
          <pc:sldMk cId="4044704231" sldId="288"/>
        </pc:sldMkLst>
        <pc:spChg chg="mod">
          <ac:chgData name="martina de maio" userId="d6df4f01-1da2-486c-8323-d9659dea833d" providerId="ADAL" clId="{8F716D51-615E-4166-AEFD-6D4D08CCC9D8}" dt="2023-07-18T13:30:55.717" v="11100" actId="6549"/>
          <ac:spMkLst>
            <pc:docMk/>
            <pc:sldMk cId="4044704231" sldId="288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20:21:31.623" v="14522" actId="20577"/>
          <ac:spMkLst>
            <pc:docMk/>
            <pc:sldMk cId="4044704231" sldId="288"/>
            <ac:spMk id="3" creationId="{80600F49-8C4E-D679-495C-7CF5C2325D37}"/>
          </ac:spMkLst>
        </pc:spChg>
        <pc:spChg chg="add mod">
          <ac:chgData name="martina de maio" userId="d6df4f01-1da2-486c-8323-d9659dea833d" providerId="ADAL" clId="{8F716D51-615E-4166-AEFD-6D4D08CCC9D8}" dt="2023-07-18T22:02:17.354" v="17137"/>
          <ac:spMkLst>
            <pc:docMk/>
            <pc:sldMk cId="4044704231" sldId="288"/>
            <ac:spMk id="5" creationId="{F9C5672B-6275-9665-1B99-D8C45082B104}"/>
          </ac:spMkLst>
        </pc:spChg>
        <pc:spChg chg="add mod">
          <ac:chgData name="martina de maio" userId="d6df4f01-1da2-486c-8323-d9659dea833d" providerId="ADAL" clId="{8F716D51-615E-4166-AEFD-6D4D08CCC9D8}" dt="2023-07-18T22:04:25.790" v="17183"/>
          <ac:spMkLst>
            <pc:docMk/>
            <pc:sldMk cId="4044704231" sldId="288"/>
            <ac:spMk id="6" creationId="{2912F0ED-49F7-E92D-F29B-B5D88BBE0843}"/>
          </ac:spMkLst>
        </pc:spChg>
      </pc:sldChg>
      <pc:sldChg chg="addSp delSp modSp add mod modClrScheme chgLayout modNotesTx">
        <pc:chgData name="martina de maio" userId="d6df4f01-1da2-486c-8323-d9659dea833d" providerId="ADAL" clId="{8F716D51-615E-4166-AEFD-6D4D08CCC9D8}" dt="2023-07-18T22:04:26.727" v="17184"/>
        <pc:sldMkLst>
          <pc:docMk/>
          <pc:sldMk cId="376210243" sldId="289"/>
        </pc:sldMkLst>
        <pc:spChg chg="del mod ord">
          <ac:chgData name="martina de maio" userId="d6df4f01-1da2-486c-8323-d9659dea833d" providerId="ADAL" clId="{8F716D51-615E-4166-AEFD-6D4D08CCC9D8}" dt="2023-07-18T13:45:24.360" v="11956" actId="478"/>
          <ac:spMkLst>
            <pc:docMk/>
            <pc:sldMk cId="376210243" sldId="289"/>
            <ac:spMk id="2" creationId="{8733D444-C3B8-0D74-DEBA-0924DF22444A}"/>
          </ac:spMkLst>
        </pc:spChg>
        <pc:spChg chg="del mod ord">
          <ac:chgData name="martina de maio" userId="d6df4f01-1da2-486c-8323-d9659dea833d" providerId="ADAL" clId="{8F716D51-615E-4166-AEFD-6D4D08CCC9D8}" dt="2023-07-18T13:44:19.129" v="11949" actId="700"/>
          <ac:spMkLst>
            <pc:docMk/>
            <pc:sldMk cId="376210243" sldId="289"/>
            <ac:spMk id="3" creationId="{80600F49-8C4E-D679-495C-7CF5C2325D37}"/>
          </ac:spMkLst>
        </pc:spChg>
        <pc:spChg chg="add mod ord">
          <ac:chgData name="martina de maio" userId="d6df4f01-1da2-486c-8323-d9659dea833d" providerId="ADAL" clId="{8F716D51-615E-4166-AEFD-6D4D08CCC9D8}" dt="2023-07-18T13:45:47.502" v="11963" actId="14100"/>
          <ac:spMkLst>
            <pc:docMk/>
            <pc:sldMk cId="376210243" sldId="289"/>
            <ac:spMk id="4" creationId="{B0F1FC6F-310C-23D3-E3B3-0C511A0B9A53}"/>
          </ac:spMkLst>
        </pc:spChg>
        <pc:spChg chg="add del mod">
          <ac:chgData name="martina de maio" userId="d6df4f01-1da2-486c-8323-d9659dea833d" providerId="ADAL" clId="{8F716D51-615E-4166-AEFD-6D4D08CCC9D8}" dt="2023-07-18T13:45:26.359" v="11957" actId="478"/>
          <ac:spMkLst>
            <pc:docMk/>
            <pc:sldMk cId="376210243" sldId="289"/>
            <ac:spMk id="6" creationId="{F55411D9-C90C-11DF-84ED-E07C8EB7FCFC}"/>
          </ac:spMkLst>
        </pc:spChg>
        <pc:spChg chg="add mod">
          <ac:chgData name="martina de maio" userId="d6df4f01-1da2-486c-8323-d9659dea833d" providerId="ADAL" clId="{8F716D51-615E-4166-AEFD-6D4D08CCC9D8}" dt="2023-07-18T13:53:10.769" v="12020" actId="404"/>
          <ac:spMkLst>
            <pc:docMk/>
            <pc:sldMk cId="376210243" sldId="289"/>
            <ac:spMk id="7" creationId="{9C459FCF-B12B-4126-3044-44F7D8AD5476}"/>
          </ac:spMkLst>
        </pc:spChg>
        <pc:spChg chg="add del mod">
          <ac:chgData name="martina de maio" userId="d6df4f01-1da2-486c-8323-d9659dea833d" providerId="ADAL" clId="{8F716D51-615E-4166-AEFD-6D4D08CCC9D8}" dt="2023-07-18T13:52:35.516" v="12016"/>
          <ac:spMkLst>
            <pc:docMk/>
            <pc:sldMk cId="376210243" sldId="289"/>
            <ac:spMk id="10" creationId="{A3044A21-1E69-B05E-56B2-C8A5E7762D81}"/>
          </ac:spMkLst>
        </pc:spChg>
        <pc:spChg chg="add mod">
          <ac:chgData name="martina de maio" userId="d6df4f01-1da2-486c-8323-d9659dea833d" providerId="ADAL" clId="{8F716D51-615E-4166-AEFD-6D4D08CCC9D8}" dt="2023-07-18T13:57:57.036" v="12263" actId="20577"/>
          <ac:spMkLst>
            <pc:docMk/>
            <pc:sldMk cId="376210243" sldId="289"/>
            <ac:spMk id="13" creationId="{7D9D5516-A2CC-8C1A-B541-ED19250D9EAA}"/>
          </ac:spMkLst>
        </pc:spChg>
        <pc:spChg chg="add mod">
          <ac:chgData name="martina de maio" userId="d6df4f01-1da2-486c-8323-d9659dea833d" providerId="ADAL" clId="{8F716D51-615E-4166-AEFD-6D4D08CCC9D8}" dt="2023-07-18T14:08:30.958" v="12719" actId="1076"/>
          <ac:spMkLst>
            <pc:docMk/>
            <pc:sldMk cId="376210243" sldId="289"/>
            <ac:spMk id="14" creationId="{1E84F7FB-CDE2-0226-AB83-6A7392C3CFA7}"/>
          </ac:spMkLst>
        </pc:spChg>
        <pc:spChg chg="add mod">
          <ac:chgData name="martina de maio" userId="d6df4f01-1da2-486c-8323-d9659dea833d" providerId="ADAL" clId="{8F716D51-615E-4166-AEFD-6D4D08CCC9D8}" dt="2023-07-18T22:02:18.284" v="17138"/>
          <ac:spMkLst>
            <pc:docMk/>
            <pc:sldMk cId="376210243" sldId="289"/>
            <ac:spMk id="20" creationId="{8E94E1DC-05FB-4887-284C-6FF52ABD8AAD}"/>
          </ac:spMkLst>
        </pc:spChg>
        <pc:spChg chg="add mod">
          <ac:chgData name="martina de maio" userId="d6df4f01-1da2-486c-8323-d9659dea833d" providerId="ADAL" clId="{8F716D51-615E-4166-AEFD-6D4D08CCC9D8}" dt="2023-07-18T22:04:26.727" v="17184"/>
          <ac:spMkLst>
            <pc:docMk/>
            <pc:sldMk cId="376210243" sldId="289"/>
            <ac:spMk id="21" creationId="{F0ACF163-3D88-78D0-D2CB-F55C15A80D4E}"/>
          </ac:spMkLst>
        </pc:spChg>
        <pc:grpChg chg="add mod">
          <ac:chgData name="martina de maio" userId="d6df4f01-1da2-486c-8323-d9659dea833d" providerId="ADAL" clId="{8F716D51-615E-4166-AEFD-6D4D08CCC9D8}" dt="2023-07-18T13:58:25.340" v="12271" actId="164"/>
          <ac:grpSpMkLst>
            <pc:docMk/>
            <pc:sldMk cId="376210243" sldId="289"/>
            <ac:grpSpMk id="17" creationId="{4D8BB4C2-1C32-07C6-9AFF-6B2FF765B21D}"/>
          </ac:grpSpMkLst>
        </pc:grpChg>
        <pc:graphicFrameChg chg="add mod">
          <ac:chgData name="martina de maio" userId="d6df4f01-1da2-486c-8323-d9659dea833d" providerId="ADAL" clId="{8F716D51-615E-4166-AEFD-6D4D08CCC9D8}" dt="2023-07-18T13:50:07.496" v="12007"/>
          <ac:graphicFrameMkLst>
            <pc:docMk/>
            <pc:sldMk cId="376210243" sldId="289"/>
            <ac:graphicFrameMk id="8" creationId="{937143E1-7AFF-C760-9C57-12892B2E37F7}"/>
          </ac:graphicFrameMkLst>
        </pc:graphicFrameChg>
        <pc:graphicFrameChg chg="add mod modGraphic">
          <ac:chgData name="martina de maio" userId="d6df4f01-1da2-486c-8323-d9659dea833d" providerId="ADAL" clId="{8F716D51-615E-4166-AEFD-6D4D08CCC9D8}" dt="2023-07-18T14:03:45.466" v="12439" actId="6549"/>
          <ac:graphicFrameMkLst>
            <pc:docMk/>
            <pc:sldMk cId="376210243" sldId="289"/>
            <ac:graphicFrameMk id="18" creationId="{F8ACCB68-E465-D58D-8CF9-5CC9F1056C88}"/>
          </ac:graphicFrameMkLst>
        </pc:graphicFrameChg>
        <pc:picChg chg="add mod">
          <ac:chgData name="martina de maio" userId="d6df4f01-1da2-486c-8323-d9659dea833d" providerId="ADAL" clId="{8F716D51-615E-4166-AEFD-6D4D08CCC9D8}" dt="2023-07-18T13:58:25.340" v="12271" actId="164"/>
          <ac:picMkLst>
            <pc:docMk/>
            <pc:sldMk cId="376210243" sldId="289"/>
            <ac:picMk id="9" creationId="{D51BBA7C-4318-7014-9496-DE37DE7188B8}"/>
          </ac:picMkLst>
        </pc:picChg>
        <pc:picChg chg="add mod">
          <ac:chgData name="martina de maio" userId="d6df4f01-1da2-486c-8323-d9659dea833d" providerId="ADAL" clId="{8F716D51-615E-4166-AEFD-6D4D08CCC9D8}" dt="2023-07-18T13:58:25.340" v="12271" actId="164"/>
          <ac:picMkLst>
            <pc:docMk/>
            <pc:sldMk cId="376210243" sldId="289"/>
            <ac:picMk id="16" creationId="{9DFB2B40-140E-AE35-625D-A31CAF5285C6}"/>
          </ac:picMkLst>
        </pc:picChg>
        <pc:cxnChg chg="add mod">
          <ac:chgData name="martina de maio" userId="d6df4f01-1da2-486c-8323-d9659dea833d" providerId="ADAL" clId="{8F716D51-615E-4166-AEFD-6D4D08CCC9D8}" dt="2023-07-18T13:53:00.446" v="12019" actId="1582"/>
          <ac:cxnSpMkLst>
            <pc:docMk/>
            <pc:sldMk cId="376210243" sldId="289"/>
            <ac:cxnSpMk id="12" creationId="{30EBA6AA-5105-F2A0-8A5C-4AC7444E5F90}"/>
          </ac:cxnSpMkLst>
        </pc:cxnChg>
      </pc:sldChg>
      <pc:sldChg chg="addSp delSp modSp add mod modAnim">
        <pc:chgData name="martina de maio" userId="d6df4f01-1da2-486c-8323-d9659dea833d" providerId="ADAL" clId="{8F716D51-615E-4166-AEFD-6D4D08CCC9D8}" dt="2023-07-18T22:04:27.718" v="17185"/>
        <pc:sldMkLst>
          <pc:docMk/>
          <pc:sldMk cId="3367880960" sldId="290"/>
        </pc:sldMkLst>
        <pc:spChg chg="add mod">
          <ac:chgData name="martina de maio" userId="d6df4f01-1da2-486c-8323-d9659dea833d" providerId="ADAL" clId="{8F716D51-615E-4166-AEFD-6D4D08CCC9D8}" dt="2023-07-18T16:10:28.088" v="14089" actId="20577"/>
          <ac:spMkLst>
            <pc:docMk/>
            <pc:sldMk cId="3367880960" sldId="290"/>
            <ac:spMk id="3" creationId="{73EE86A9-FE01-C547-A6A8-FE1F203F922E}"/>
          </ac:spMkLst>
        </pc:spChg>
        <pc:spChg chg="add del mod">
          <ac:chgData name="martina de maio" userId="d6df4f01-1da2-486c-8323-d9659dea833d" providerId="ADAL" clId="{8F716D51-615E-4166-AEFD-6D4D08CCC9D8}" dt="2023-07-18T14:11:46.402" v="12848" actId="22"/>
          <ac:spMkLst>
            <pc:docMk/>
            <pc:sldMk cId="3367880960" sldId="290"/>
            <ac:spMk id="6" creationId="{FFEFAB11-A631-EC4C-F37F-61721E514BD7}"/>
          </ac:spMkLst>
        </pc:spChg>
        <pc:spChg chg="mod">
          <ac:chgData name="martina de maio" userId="d6df4f01-1da2-486c-8323-d9659dea833d" providerId="ADAL" clId="{8F716D51-615E-4166-AEFD-6D4D08CCC9D8}" dt="2023-07-18T14:05:03.165" v="12469" actId="20577"/>
          <ac:spMkLst>
            <pc:docMk/>
            <pc:sldMk cId="3367880960" sldId="290"/>
            <ac:spMk id="7" creationId="{9C459FCF-B12B-4126-3044-44F7D8AD5476}"/>
          </ac:spMkLst>
        </pc:spChg>
        <pc:spChg chg="add mod">
          <ac:chgData name="martina de maio" userId="d6df4f01-1da2-486c-8323-d9659dea833d" providerId="ADAL" clId="{8F716D51-615E-4166-AEFD-6D4D08CCC9D8}" dt="2023-07-18T16:10:41.509" v="14095" actId="20577"/>
          <ac:spMkLst>
            <pc:docMk/>
            <pc:sldMk cId="3367880960" sldId="290"/>
            <ac:spMk id="8" creationId="{6ECD6A42-5BD7-D69E-065D-5E0FDA826971}"/>
          </ac:spMkLst>
        </pc:spChg>
        <pc:spChg chg="add mod">
          <ac:chgData name="martina de maio" userId="d6df4f01-1da2-486c-8323-d9659dea833d" providerId="ADAL" clId="{8F716D51-615E-4166-AEFD-6D4D08CCC9D8}" dt="2023-07-18T16:11:03.490" v="14127" actId="20577"/>
          <ac:spMkLst>
            <pc:docMk/>
            <pc:sldMk cId="3367880960" sldId="290"/>
            <ac:spMk id="10" creationId="{B44B2FDC-2282-2897-9E37-A339C95FF807}"/>
          </ac:spMkLst>
        </pc:spChg>
        <pc:spChg chg="mod">
          <ac:chgData name="martina de maio" userId="d6df4f01-1da2-486c-8323-d9659dea833d" providerId="ADAL" clId="{8F716D51-615E-4166-AEFD-6D4D08CCC9D8}" dt="2023-07-18T14:13:59.414" v="12963" actId="20577"/>
          <ac:spMkLst>
            <pc:docMk/>
            <pc:sldMk cId="3367880960" sldId="290"/>
            <ac:spMk id="13" creationId="{7D9D5516-A2CC-8C1A-B541-ED19250D9EAA}"/>
          </ac:spMkLst>
        </pc:spChg>
        <pc:spChg chg="mod">
          <ac:chgData name="martina de maio" userId="d6df4f01-1da2-486c-8323-d9659dea833d" providerId="ADAL" clId="{8F716D51-615E-4166-AEFD-6D4D08CCC9D8}" dt="2023-07-18T16:10:32.601" v="14092" actId="20577"/>
          <ac:spMkLst>
            <pc:docMk/>
            <pc:sldMk cId="3367880960" sldId="290"/>
            <ac:spMk id="14" creationId="{1E84F7FB-CDE2-0226-AB83-6A7392C3CFA7}"/>
          </ac:spMkLst>
        </pc:spChg>
        <pc:spChg chg="add mod">
          <ac:chgData name="martina de maio" userId="d6df4f01-1da2-486c-8323-d9659dea833d" providerId="ADAL" clId="{8F716D51-615E-4166-AEFD-6D4D08CCC9D8}" dt="2023-07-18T22:02:19.716" v="17139"/>
          <ac:spMkLst>
            <pc:docMk/>
            <pc:sldMk cId="3367880960" sldId="290"/>
            <ac:spMk id="21" creationId="{26EA144B-D81D-6F5B-F92F-47CC241A146E}"/>
          </ac:spMkLst>
        </pc:spChg>
        <pc:spChg chg="add mod">
          <ac:chgData name="martina de maio" userId="d6df4f01-1da2-486c-8323-d9659dea833d" providerId="ADAL" clId="{8F716D51-615E-4166-AEFD-6D4D08CCC9D8}" dt="2023-07-18T22:04:27.718" v="17185"/>
          <ac:spMkLst>
            <pc:docMk/>
            <pc:sldMk cId="3367880960" sldId="290"/>
            <ac:spMk id="22" creationId="{C816A625-2DE5-F47A-1247-59FA5A6AF4C9}"/>
          </ac:spMkLst>
        </pc:spChg>
        <pc:grpChg chg="del">
          <ac:chgData name="martina de maio" userId="d6df4f01-1da2-486c-8323-d9659dea833d" providerId="ADAL" clId="{8F716D51-615E-4166-AEFD-6D4D08CCC9D8}" dt="2023-07-18T14:05:40.965" v="12470" actId="478"/>
          <ac:grpSpMkLst>
            <pc:docMk/>
            <pc:sldMk cId="3367880960" sldId="290"/>
            <ac:grpSpMk id="17" creationId="{4D8BB4C2-1C32-07C6-9AFF-6B2FF765B21D}"/>
          </ac:grpSpMkLst>
        </pc:grpChg>
        <pc:graphicFrameChg chg="add mod modGraphic">
          <ac:chgData name="martina de maio" userId="d6df4f01-1da2-486c-8323-d9659dea833d" providerId="ADAL" clId="{8F716D51-615E-4166-AEFD-6D4D08CCC9D8}" dt="2023-07-18T14:16:19.758" v="13028" actId="14734"/>
          <ac:graphicFrameMkLst>
            <pc:docMk/>
            <pc:sldMk cId="3367880960" sldId="290"/>
            <ac:graphicFrameMk id="11" creationId="{EDFECDA1-1701-26DD-7FA7-FC7C4E3A6254}"/>
          </ac:graphicFrameMkLst>
        </pc:graphicFrameChg>
        <pc:graphicFrameChg chg="add mod">
          <ac:chgData name="martina de maio" userId="d6df4f01-1da2-486c-8323-d9659dea833d" providerId="ADAL" clId="{8F716D51-615E-4166-AEFD-6D4D08CCC9D8}" dt="2023-07-18T16:52:00.515" v="14151"/>
          <ac:graphicFrameMkLst>
            <pc:docMk/>
            <pc:sldMk cId="3367880960" sldId="290"/>
            <ac:graphicFrameMk id="15" creationId="{93162351-E15A-E1E2-5F34-CC606137A42A}"/>
          </ac:graphicFrameMkLst>
        </pc:graphicFrameChg>
        <pc:graphicFrameChg chg="del mod modGraphic">
          <ac:chgData name="martina de maio" userId="d6df4f01-1da2-486c-8323-d9659dea833d" providerId="ADAL" clId="{8F716D51-615E-4166-AEFD-6D4D08CCC9D8}" dt="2023-07-18T14:13:02.064" v="12864" actId="478"/>
          <ac:graphicFrameMkLst>
            <pc:docMk/>
            <pc:sldMk cId="3367880960" sldId="290"/>
            <ac:graphicFrameMk id="18" creationId="{F8ACCB68-E465-D58D-8CF9-5CC9F1056C88}"/>
          </ac:graphicFrameMkLst>
        </pc:graphicFrameChg>
        <pc:picChg chg="add del mod">
          <ac:chgData name="martina de maio" userId="d6df4f01-1da2-486c-8323-d9659dea833d" providerId="ADAL" clId="{8F716D51-615E-4166-AEFD-6D4D08CCC9D8}" dt="2023-07-18T16:51:57.702" v="14148" actId="478"/>
          <ac:picMkLst>
            <pc:docMk/>
            <pc:sldMk cId="3367880960" sldId="290"/>
            <ac:picMk id="2" creationId="{A6ACD6A0-396C-AC38-25F2-0BDD23E65FD3}"/>
          </ac:picMkLst>
        </pc:picChg>
        <pc:picChg chg="add mod">
          <ac:chgData name="martina de maio" userId="d6df4f01-1da2-486c-8323-d9659dea833d" providerId="ADAL" clId="{8F716D51-615E-4166-AEFD-6D4D08CCC9D8}" dt="2023-07-18T16:52:14.135" v="14156"/>
          <ac:picMkLst>
            <pc:docMk/>
            <pc:sldMk cId="3367880960" sldId="290"/>
            <ac:picMk id="19" creationId="{A4EE3E3A-40EF-7FC4-78E7-42BAA7F5B2AE}"/>
          </ac:picMkLst>
        </pc:picChg>
      </pc:sldChg>
      <pc:sldChg chg="addSp delSp modSp add mod modNotesTx">
        <pc:chgData name="martina de maio" userId="d6df4f01-1da2-486c-8323-d9659dea833d" providerId="ADAL" clId="{8F716D51-615E-4166-AEFD-6D4D08CCC9D8}" dt="2023-07-18T22:04:29.586" v="17187"/>
        <pc:sldMkLst>
          <pc:docMk/>
          <pc:sldMk cId="1006169374" sldId="291"/>
        </pc:sldMkLst>
        <pc:spChg chg="del mod">
          <ac:chgData name="martina de maio" userId="d6df4f01-1da2-486c-8323-d9659dea833d" providerId="ADAL" clId="{8F716D51-615E-4166-AEFD-6D4D08CCC9D8}" dt="2023-07-18T14:17:45.816" v="13038" actId="478"/>
          <ac:spMkLst>
            <pc:docMk/>
            <pc:sldMk cId="1006169374" sldId="291"/>
            <ac:spMk id="3" creationId="{73EE86A9-FE01-C547-A6A8-FE1F203F922E}"/>
          </ac:spMkLst>
        </pc:spChg>
        <pc:spChg chg="add mod">
          <ac:chgData name="martina de maio" userId="d6df4f01-1da2-486c-8323-d9659dea833d" providerId="ADAL" clId="{8F716D51-615E-4166-AEFD-6D4D08CCC9D8}" dt="2023-07-18T14:29:48.210" v="13360" actId="123"/>
          <ac:spMkLst>
            <pc:docMk/>
            <pc:sldMk cId="1006169374" sldId="291"/>
            <ac:spMk id="5" creationId="{0A055E32-3662-A433-3EE9-74BEC1CECC71}"/>
          </ac:spMkLst>
        </pc:spChg>
        <pc:spChg chg="add del mod">
          <ac:chgData name="martina de maio" userId="d6df4f01-1da2-486c-8323-d9659dea833d" providerId="ADAL" clId="{8F716D51-615E-4166-AEFD-6D4D08CCC9D8}" dt="2023-07-18T16:34:26.084" v="14147" actId="478"/>
          <ac:spMkLst>
            <pc:docMk/>
            <pc:sldMk cId="1006169374" sldId="291"/>
            <ac:spMk id="6" creationId="{6426FCEC-2D23-316E-E62E-CBC2B4F652EE}"/>
          </ac:spMkLst>
        </pc:spChg>
        <pc:spChg chg="mod">
          <ac:chgData name="martina de maio" userId="d6df4f01-1da2-486c-8323-d9659dea833d" providerId="ADAL" clId="{8F716D51-615E-4166-AEFD-6D4D08CCC9D8}" dt="2023-07-18T14:17:21.388" v="13034" actId="20577"/>
          <ac:spMkLst>
            <pc:docMk/>
            <pc:sldMk cId="1006169374" sldId="291"/>
            <ac:spMk id="7" creationId="{9C459FCF-B12B-4126-3044-44F7D8AD5476}"/>
          </ac:spMkLst>
        </pc:spChg>
        <pc:spChg chg="del">
          <ac:chgData name="martina de maio" userId="d6df4f01-1da2-486c-8323-d9659dea833d" providerId="ADAL" clId="{8F716D51-615E-4166-AEFD-6D4D08CCC9D8}" dt="2023-07-18T14:17:45.816" v="13038" actId="478"/>
          <ac:spMkLst>
            <pc:docMk/>
            <pc:sldMk cId="1006169374" sldId="291"/>
            <ac:spMk id="8" creationId="{6ECD6A42-5BD7-D69E-065D-5E0FDA826971}"/>
          </ac:spMkLst>
        </pc:spChg>
        <pc:spChg chg="del">
          <ac:chgData name="martina de maio" userId="d6df4f01-1da2-486c-8323-d9659dea833d" providerId="ADAL" clId="{8F716D51-615E-4166-AEFD-6D4D08CCC9D8}" dt="2023-07-18T14:17:45.816" v="13038" actId="478"/>
          <ac:spMkLst>
            <pc:docMk/>
            <pc:sldMk cId="1006169374" sldId="291"/>
            <ac:spMk id="10" creationId="{B44B2FDC-2282-2897-9E37-A339C95FF807}"/>
          </ac:spMkLst>
        </pc:spChg>
        <pc:spChg chg="del">
          <ac:chgData name="martina de maio" userId="d6df4f01-1da2-486c-8323-d9659dea833d" providerId="ADAL" clId="{8F716D51-615E-4166-AEFD-6D4D08CCC9D8}" dt="2023-07-18T14:17:42.020" v="13036" actId="478"/>
          <ac:spMkLst>
            <pc:docMk/>
            <pc:sldMk cId="1006169374" sldId="291"/>
            <ac:spMk id="13" creationId="{7D9D5516-A2CC-8C1A-B541-ED19250D9EAA}"/>
          </ac:spMkLst>
        </pc:spChg>
        <pc:spChg chg="del">
          <ac:chgData name="martina de maio" userId="d6df4f01-1da2-486c-8323-d9659dea833d" providerId="ADAL" clId="{8F716D51-615E-4166-AEFD-6D4D08CCC9D8}" dt="2023-07-18T14:17:45.816" v="13038" actId="478"/>
          <ac:spMkLst>
            <pc:docMk/>
            <pc:sldMk cId="1006169374" sldId="291"/>
            <ac:spMk id="14" creationId="{1E84F7FB-CDE2-0226-AB83-6A7392C3CFA7}"/>
          </ac:spMkLst>
        </pc:spChg>
        <pc:spChg chg="add mod">
          <ac:chgData name="martina de maio" userId="d6df4f01-1da2-486c-8323-d9659dea833d" providerId="ADAL" clId="{8F716D51-615E-4166-AEFD-6D4D08CCC9D8}" dt="2023-07-18T22:02:21.965" v="17141"/>
          <ac:spMkLst>
            <pc:docMk/>
            <pc:sldMk cId="1006169374" sldId="291"/>
            <ac:spMk id="15" creationId="{EFD489C2-C1EE-056B-1C26-C323F8FB2F96}"/>
          </ac:spMkLst>
        </pc:spChg>
        <pc:spChg chg="add mod">
          <ac:chgData name="martina de maio" userId="d6df4f01-1da2-486c-8323-d9659dea833d" providerId="ADAL" clId="{8F716D51-615E-4166-AEFD-6D4D08CCC9D8}" dt="2023-07-18T22:04:29.586" v="17187"/>
          <ac:spMkLst>
            <pc:docMk/>
            <pc:sldMk cId="1006169374" sldId="291"/>
            <ac:spMk id="16" creationId="{C6FA894F-2B82-D59F-AA37-924C5F143F05}"/>
          </ac:spMkLst>
        </pc:spChg>
        <pc:graphicFrameChg chg="mod modGraphic">
          <ac:chgData name="martina de maio" userId="d6df4f01-1da2-486c-8323-d9659dea833d" providerId="ADAL" clId="{8F716D51-615E-4166-AEFD-6D4D08CCC9D8}" dt="2023-07-18T16:53:25.411" v="14169" actId="207"/>
          <ac:graphicFrameMkLst>
            <pc:docMk/>
            <pc:sldMk cId="1006169374" sldId="291"/>
            <ac:graphicFrameMk id="11" creationId="{EDFECDA1-1701-26DD-7FA7-FC7C4E3A6254}"/>
          </ac:graphicFrameMkLst>
        </pc:graphicFrameChg>
        <pc:picChg chg="del">
          <ac:chgData name="martina de maio" userId="d6df4f01-1da2-486c-8323-d9659dea833d" providerId="ADAL" clId="{8F716D51-615E-4166-AEFD-6D4D08CCC9D8}" dt="2023-07-18T14:17:39.673" v="13035" actId="478"/>
          <ac:picMkLst>
            <pc:docMk/>
            <pc:sldMk cId="1006169374" sldId="291"/>
            <ac:picMk id="2" creationId="{A6ACD6A0-396C-AC38-25F2-0BDD23E65FD3}"/>
          </ac:picMkLst>
        </pc:picChg>
      </pc:sldChg>
      <pc:sldChg chg="addSp delSp modSp add mod ord modNotesTx">
        <pc:chgData name="martina de maio" userId="d6df4f01-1da2-486c-8323-d9659dea833d" providerId="ADAL" clId="{8F716D51-615E-4166-AEFD-6D4D08CCC9D8}" dt="2023-07-18T22:04:30.453" v="17188"/>
        <pc:sldMkLst>
          <pc:docMk/>
          <pc:sldMk cId="2099320273" sldId="292"/>
        </pc:sldMkLst>
        <pc:spChg chg="add del mod">
          <ac:chgData name="martina de maio" userId="d6df4f01-1da2-486c-8323-d9659dea833d" providerId="ADAL" clId="{8F716D51-615E-4166-AEFD-6D4D08CCC9D8}" dt="2023-07-18T16:58:37.685" v="14188" actId="478"/>
          <ac:spMkLst>
            <pc:docMk/>
            <pc:sldMk cId="2099320273" sldId="292"/>
            <ac:spMk id="2" creationId="{02F8F9C5-6A75-3CD4-6804-9D64EB5951B9}"/>
          </ac:spMkLst>
        </pc:spChg>
        <pc:spChg chg="mod">
          <ac:chgData name="martina de maio" userId="d6df4f01-1da2-486c-8323-d9659dea833d" providerId="ADAL" clId="{8F716D51-615E-4166-AEFD-6D4D08CCC9D8}" dt="2023-07-18T15:29:42.537" v="13375" actId="20577"/>
          <ac:spMkLst>
            <pc:docMk/>
            <pc:sldMk cId="2099320273" sldId="292"/>
            <ac:spMk id="4" creationId="{B0F1FC6F-310C-23D3-E3B3-0C511A0B9A53}"/>
          </ac:spMkLst>
        </pc:spChg>
        <pc:spChg chg="mod">
          <ac:chgData name="martina de maio" userId="d6df4f01-1da2-486c-8323-d9659dea833d" providerId="ADAL" clId="{8F716D51-615E-4166-AEFD-6D4D08CCC9D8}" dt="2023-07-18T15:30:46.215" v="13384" actId="20577"/>
          <ac:spMkLst>
            <pc:docMk/>
            <pc:sldMk cId="2099320273" sldId="292"/>
            <ac:spMk id="7" creationId="{9C459FCF-B12B-4126-3044-44F7D8AD5476}"/>
          </ac:spMkLst>
        </pc:spChg>
        <pc:spChg chg="add del mod">
          <ac:chgData name="martina de maio" userId="d6df4f01-1da2-486c-8323-d9659dea833d" providerId="ADAL" clId="{8F716D51-615E-4166-AEFD-6D4D08CCC9D8}" dt="2023-07-18T22:02:25.079" v="17143" actId="478"/>
          <ac:spMkLst>
            <pc:docMk/>
            <pc:sldMk cId="2099320273" sldId="292"/>
            <ac:spMk id="11" creationId="{9B134F9E-A893-9829-CC86-F8829578BDB3}"/>
          </ac:spMkLst>
        </pc:spChg>
        <pc:spChg chg="del">
          <ac:chgData name="martina de maio" userId="d6df4f01-1da2-486c-8323-d9659dea833d" providerId="ADAL" clId="{8F716D51-615E-4166-AEFD-6D4D08CCC9D8}" dt="2023-07-18T15:34:00.478" v="13456" actId="478"/>
          <ac:spMkLst>
            <pc:docMk/>
            <pc:sldMk cId="2099320273" sldId="292"/>
            <ac:spMk id="13" creationId="{7D9D5516-A2CC-8C1A-B541-ED19250D9EAA}"/>
          </ac:spMkLst>
        </pc:spChg>
        <pc:spChg chg="del">
          <ac:chgData name="martina de maio" userId="d6df4f01-1da2-486c-8323-d9659dea833d" providerId="ADAL" clId="{8F716D51-615E-4166-AEFD-6D4D08CCC9D8}" dt="2023-07-18T15:33:59.214" v="13455" actId="478"/>
          <ac:spMkLst>
            <pc:docMk/>
            <pc:sldMk cId="2099320273" sldId="292"/>
            <ac:spMk id="14" creationId="{1E84F7FB-CDE2-0226-AB83-6A7392C3CFA7}"/>
          </ac:spMkLst>
        </pc:spChg>
        <pc:spChg chg="add mod">
          <ac:chgData name="martina de maio" userId="d6df4f01-1da2-486c-8323-d9659dea833d" providerId="ADAL" clId="{8F716D51-615E-4166-AEFD-6D4D08CCC9D8}" dt="2023-07-18T22:04:30.453" v="17188"/>
          <ac:spMkLst>
            <pc:docMk/>
            <pc:sldMk cId="2099320273" sldId="292"/>
            <ac:spMk id="19" creationId="{5D28B0EE-10F6-4770-CEFA-2EA097E63A6E}"/>
          </ac:spMkLst>
        </pc:spChg>
        <pc:grpChg chg="del">
          <ac:chgData name="martina de maio" userId="d6df4f01-1da2-486c-8323-d9659dea833d" providerId="ADAL" clId="{8F716D51-615E-4166-AEFD-6D4D08CCC9D8}" dt="2023-07-18T15:34:08.788" v="13458" actId="478"/>
          <ac:grpSpMkLst>
            <pc:docMk/>
            <pc:sldMk cId="2099320273" sldId="292"/>
            <ac:grpSpMk id="17" creationId="{4D8BB4C2-1C32-07C6-9AFF-6B2FF765B21D}"/>
          </ac:grpSpMkLst>
        </pc:grpChg>
        <pc:graphicFrameChg chg="add mod">
          <ac:chgData name="martina de maio" userId="d6df4f01-1da2-486c-8323-d9659dea833d" providerId="ADAL" clId="{8F716D51-615E-4166-AEFD-6D4D08CCC9D8}" dt="2023-07-18T16:57:52.700" v="14173"/>
          <ac:graphicFrameMkLst>
            <pc:docMk/>
            <pc:sldMk cId="2099320273" sldId="292"/>
            <ac:graphicFrameMk id="3" creationId="{537585BE-E0A4-2A94-864F-C3133B004727}"/>
          </ac:graphicFrameMkLst>
        </pc:graphicFrameChg>
        <pc:graphicFrameChg chg="add mod">
          <ac:chgData name="martina de maio" userId="d6df4f01-1da2-486c-8323-d9659dea833d" providerId="ADAL" clId="{8F716D51-615E-4166-AEFD-6D4D08CCC9D8}" dt="2023-07-18T17:00:45.273" v="14208"/>
          <ac:graphicFrameMkLst>
            <pc:docMk/>
            <pc:sldMk cId="2099320273" sldId="292"/>
            <ac:graphicFrameMk id="6" creationId="{A9ABE9FB-638A-57AC-07D9-BE5FA89A25D2}"/>
          </ac:graphicFrameMkLst>
        </pc:graphicFrameChg>
        <pc:graphicFrameChg chg="mod modGraphic">
          <ac:chgData name="martina de maio" userId="d6df4f01-1da2-486c-8323-d9659dea833d" providerId="ADAL" clId="{8F716D51-615E-4166-AEFD-6D4D08CCC9D8}" dt="2023-07-18T19:57:15.969" v="14497" actId="1035"/>
          <ac:graphicFrameMkLst>
            <pc:docMk/>
            <pc:sldMk cId="2099320273" sldId="292"/>
            <ac:graphicFrameMk id="18" creationId="{F8ACCB68-E465-D58D-8CF9-5CC9F1056C88}"/>
          </ac:graphicFrameMkLst>
        </pc:graphicFrameChg>
        <pc:picChg chg="add mod">
          <ac:chgData name="martina de maio" userId="d6df4f01-1da2-486c-8323-d9659dea833d" providerId="ADAL" clId="{8F716D51-615E-4166-AEFD-6D4D08CCC9D8}" dt="2023-07-18T19:57:15.969" v="14497" actId="1035"/>
          <ac:picMkLst>
            <pc:docMk/>
            <pc:sldMk cId="2099320273" sldId="292"/>
            <ac:picMk id="5" creationId="{95CBFE42-38DA-B892-9EBE-597249E4009A}"/>
          </ac:picMkLst>
        </pc:picChg>
        <pc:picChg chg="add mod">
          <ac:chgData name="martina de maio" userId="d6df4f01-1da2-486c-8323-d9659dea833d" providerId="ADAL" clId="{8F716D51-615E-4166-AEFD-6D4D08CCC9D8}" dt="2023-07-18T19:57:15.969" v="14497" actId="1035"/>
          <ac:picMkLst>
            <pc:docMk/>
            <pc:sldMk cId="2099320273" sldId="292"/>
            <ac:picMk id="8" creationId="{B8A93CC6-A6F0-70BD-EE44-BE0CA6D31034}"/>
          </ac:picMkLst>
        </pc:picChg>
      </pc:sldChg>
      <pc:sldChg chg="addSp delSp modSp add mod modNotesTx">
        <pc:chgData name="martina de maio" userId="d6df4f01-1da2-486c-8323-d9659dea833d" providerId="ADAL" clId="{8F716D51-615E-4166-AEFD-6D4D08CCC9D8}" dt="2023-07-18T22:04:31.335" v="17189"/>
        <pc:sldMkLst>
          <pc:docMk/>
          <pc:sldMk cId="3115805159" sldId="293"/>
        </pc:sldMkLst>
        <pc:spChg chg="del mod">
          <ac:chgData name="martina de maio" userId="d6df4f01-1da2-486c-8323-d9659dea833d" providerId="ADAL" clId="{8F716D51-615E-4166-AEFD-6D4D08CCC9D8}" dt="2023-07-18T17:09:31.349" v="14228" actId="478"/>
          <ac:spMkLst>
            <pc:docMk/>
            <pc:sldMk cId="3115805159" sldId="293"/>
            <ac:spMk id="2" creationId="{02F8F9C5-6A75-3CD4-6804-9D64EB5951B9}"/>
          </ac:spMkLst>
        </pc:spChg>
        <pc:spChg chg="add del mod">
          <ac:chgData name="martina de maio" userId="d6df4f01-1da2-486c-8323-d9659dea833d" providerId="ADAL" clId="{8F716D51-615E-4166-AEFD-6D4D08CCC9D8}" dt="2023-07-18T17:09:27.075" v="14226" actId="478"/>
          <ac:spMkLst>
            <pc:docMk/>
            <pc:sldMk cId="3115805159" sldId="293"/>
            <ac:spMk id="3" creationId="{F9341A56-894F-8FBF-3A82-33D2A646D76E}"/>
          </ac:spMkLst>
        </pc:spChg>
        <pc:spChg chg="mod">
          <ac:chgData name="martina de maio" userId="d6df4f01-1da2-486c-8323-d9659dea833d" providerId="ADAL" clId="{8F716D51-615E-4166-AEFD-6D4D08CCC9D8}" dt="2023-07-18T15:38:31.059" v="13597"/>
          <ac:spMkLst>
            <pc:docMk/>
            <pc:sldMk cId="3115805159" sldId="293"/>
            <ac:spMk id="7" creationId="{9C459FCF-B12B-4126-3044-44F7D8AD5476}"/>
          </ac:spMkLst>
        </pc:spChg>
        <pc:spChg chg="add mod">
          <ac:chgData name="martina de maio" userId="d6df4f01-1da2-486c-8323-d9659dea833d" providerId="ADAL" clId="{8F716D51-615E-4166-AEFD-6D4D08CCC9D8}" dt="2023-07-18T17:11:44.756" v="14260" actId="20577"/>
          <ac:spMkLst>
            <pc:docMk/>
            <pc:sldMk cId="3115805159" sldId="293"/>
            <ac:spMk id="10" creationId="{FCE09BAF-77AE-F776-BCB6-248519E4B114}"/>
          </ac:spMkLst>
        </pc:spChg>
        <pc:spChg chg="add mod">
          <ac:chgData name="martina de maio" userId="d6df4f01-1da2-486c-8323-d9659dea833d" providerId="ADAL" clId="{8F716D51-615E-4166-AEFD-6D4D08CCC9D8}" dt="2023-07-18T22:02:31.786" v="17146"/>
          <ac:spMkLst>
            <pc:docMk/>
            <pc:sldMk cId="3115805159" sldId="293"/>
            <ac:spMk id="13" creationId="{A5C35890-B715-2A86-4A42-CE5C548DBA26}"/>
          </ac:spMkLst>
        </pc:spChg>
        <pc:spChg chg="add mod">
          <ac:chgData name="martina de maio" userId="d6df4f01-1da2-486c-8323-d9659dea833d" providerId="ADAL" clId="{8F716D51-615E-4166-AEFD-6D4D08CCC9D8}" dt="2023-07-18T22:04:31.335" v="17189"/>
          <ac:spMkLst>
            <pc:docMk/>
            <pc:sldMk cId="3115805159" sldId="293"/>
            <ac:spMk id="14" creationId="{64F3EF83-1CAC-4FAE-BAA7-33795ACAC09F}"/>
          </ac:spMkLst>
        </pc:spChg>
        <pc:graphicFrameChg chg="add del mod">
          <ac:chgData name="martina de maio" userId="d6df4f01-1da2-486c-8323-d9659dea833d" providerId="ADAL" clId="{8F716D51-615E-4166-AEFD-6D4D08CCC9D8}" dt="2023-07-18T15:46:49.008" v="13765"/>
          <ac:graphicFrameMkLst>
            <pc:docMk/>
            <pc:sldMk cId="3115805159" sldId="293"/>
            <ac:graphicFrameMk id="5" creationId="{B08E2597-D183-DFF6-DDC7-9186326FE713}"/>
          </ac:graphicFrameMkLst>
        </pc:graphicFrameChg>
        <pc:graphicFrameChg chg="add del mod">
          <ac:chgData name="martina de maio" userId="d6df4f01-1da2-486c-8323-d9659dea833d" providerId="ADAL" clId="{8F716D51-615E-4166-AEFD-6D4D08CCC9D8}" dt="2023-07-18T15:46:54.305" v="13770"/>
          <ac:graphicFrameMkLst>
            <pc:docMk/>
            <pc:sldMk cId="3115805159" sldId="293"/>
            <ac:graphicFrameMk id="6" creationId="{67698487-A8B8-8E40-0B67-9C188041AAD8}"/>
          </ac:graphicFrameMkLst>
        </pc:graphicFrameChg>
        <pc:graphicFrameChg chg="add mod">
          <ac:chgData name="martina de maio" userId="d6df4f01-1da2-486c-8323-d9659dea833d" providerId="ADAL" clId="{8F716D51-615E-4166-AEFD-6D4D08CCC9D8}" dt="2023-07-18T17:09:34.065" v="14231"/>
          <ac:graphicFrameMkLst>
            <pc:docMk/>
            <pc:sldMk cId="3115805159" sldId="293"/>
            <ac:graphicFrameMk id="8" creationId="{E2BAD66D-7647-5957-61FD-85BF7A2A9A8A}"/>
          </ac:graphicFrameMkLst>
        </pc:graphicFrameChg>
        <pc:graphicFrameChg chg="mod modGraphic">
          <ac:chgData name="martina de maio" userId="d6df4f01-1da2-486c-8323-d9659dea833d" providerId="ADAL" clId="{8F716D51-615E-4166-AEFD-6D4D08CCC9D8}" dt="2023-07-18T17:11:39.788" v="14257" actId="14100"/>
          <ac:graphicFrameMkLst>
            <pc:docMk/>
            <pc:sldMk cId="3115805159" sldId="293"/>
            <ac:graphicFrameMk id="18" creationId="{F8ACCB68-E465-D58D-8CF9-5CC9F1056C88}"/>
          </ac:graphicFrameMkLst>
        </pc:graphicFrameChg>
        <pc:picChg chg="add mod">
          <ac:chgData name="martina de maio" userId="d6df4f01-1da2-486c-8323-d9659dea833d" providerId="ADAL" clId="{8F716D51-615E-4166-AEFD-6D4D08CCC9D8}" dt="2023-07-18T17:11:35.605" v="14255" actId="1076"/>
          <ac:picMkLst>
            <pc:docMk/>
            <pc:sldMk cId="3115805159" sldId="293"/>
            <ac:picMk id="9" creationId="{BE891DC8-5F0C-E1CC-5A1E-796477AC5861}"/>
          </ac:picMkLst>
        </pc:picChg>
      </pc:sldChg>
      <pc:sldChg chg="addSp delSp modSp add mod">
        <pc:chgData name="martina de maio" userId="d6df4f01-1da2-486c-8323-d9659dea833d" providerId="ADAL" clId="{8F716D51-615E-4166-AEFD-6D4D08CCC9D8}" dt="2023-07-18T22:09:49.858" v="17319" actId="478"/>
        <pc:sldMkLst>
          <pc:docMk/>
          <pc:sldMk cId="3098636219" sldId="294"/>
        </pc:sldMkLst>
        <pc:spChg chg="del mod">
          <ac:chgData name="martina de maio" userId="d6df4f01-1da2-486c-8323-d9659dea833d" providerId="ADAL" clId="{8F716D51-615E-4166-AEFD-6D4D08CCC9D8}" dt="2023-07-18T17:18:06.580" v="14262" actId="478"/>
          <ac:spMkLst>
            <pc:docMk/>
            <pc:sldMk cId="3098636219" sldId="294"/>
            <ac:spMk id="2" creationId="{02F8F9C5-6A75-3CD4-6804-9D64EB5951B9}"/>
          </ac:spMkLst>
        </pc:spChg>
        <pc:spChg chg="del">
          <ac:chgData name="martina de maio" userId="d6df4f01-1da2-486c-8323-d9659dea833d" providerId="ADAL" clId="{8F716D51-615E-4166-AEFD-6D4D08CCC9D8}" dt="2023-07-18T15:57:03.091" v="14056" actId="478"/>
          <ac:spMkLst>
            <pc:docMk/>
            <pc:sldMk cId="3098636219" sldId="294"/>
            <ac:spMk id="3" creationId="{F9341A56-894F-8FBF-3A82-33D2A646D76E}"/>
          </ac:spMkLst>
        </pc:spChg>
        <pc:spChg chg="add mod">
          <ac:chgData name="martina de maio" userId="d6df4f01-1da2-486c-8323-d9659dea833d" providerId="ADAL" clId="{8F716D51-615E-4166-AEFD-6D4D08CCC9D8}" dt="2023-07-18T17:23:44.305" v="14371" actId="1035"/>
          <ac:spMkLst>
            <pc:docMk/>
            <pc:sldMk cId="3098636219" sldId="294"/>
            <ac:spMk id="5" creationId="{CCF14A53-D5F3-3767-2420-20F5F83F0330}"/>
          </ac:spMkLst>
        </pc:spChg>
        <pc:spChg chg="add mod">
          <ac:chgData name="martina de maio" userId="d6df4f01-1da2-486c-8323-d9659dea833d" providerId="ADAL" clId="{8F716D51-615E-4166-AEFD-6D4D08CCC9D8}" dt="2023-07-18T17:23:47.786" v="14379" actId="1035"/>
          <ac:spMkLst>
            <pc:docMk/>
            <pc:sldMk cId="3098636219" sldId="294"/>
            <ac:spMk id="6" creationId="{34D3BEEF-E3A0-D666-6E32-22B9D71D64B1}"/>
          </ac:spMkLst>
        </pc:spChg>
        <pc:spChg chg="mod">
          <ac:chgData name="martina de maio" userId="d6df4f01-1da2-486c-8323-d9659dea833d" providerId="ADAL" clId="{8F716D51-615E-4166-AEFD-6D4D08CCC9D8}" dt="2023-07-18T15:54:57.599" v="14013"/>
          <ac:spMkLst>
            <pc:docMk/>
            <pc:sldMk cId="3098636219" sldId="294"/>
            <ac:spMk id="7" creationId="{9C459FCF-B12B-4126-3044-44F7D8AD5476}"/>
          </ac:spMkLst>
        </pc:spChg>
        <pc:spChg chg="add mod">
          <ac:chgData name="martina de maio" userId="d6df4f01-1da2-486c-8323-d9659dea833d" providerId="ADAL" clId="{8F716D51-615E-4166-AEFD-6D4D08CCC9D8}" dt="2023-07-18T17:23:50.573" v="14392" actId="1035"/>
          <ac:spMkLst>
            <pc:docMk/>
            <pc:sldMk cId="3098636219" sldId="294"/>
            <ac:spMk id="15" creationId="{5A68E3E3-F4BB-C2CC-E65D-310A131E9AD0}"/>
          </ac:spMkLst>
        </pc:spChg>
        <pc:spChg chg="add mod">
          <ac:chgData name="martina de maio" userId="d6df4f01-1da2-486c-8323-d9659dea833d" providerId="ADAL" clId="{8F716D51-615E-4166-AEFD-6D4D08CCC9D8}" dt="2023-07-18T17:24:50.248" v="14433" actId="20577"/>
          <ac:spMkLst>
            <pc:docMk/>
            <pc:sldMk cId="3098636219" sldId="294"/>
            <ac:spMk id="16" creationId="{9980BE8A-A525-FA5B-6FA7-9108E8C58C4F}"/>
          </ac:spMkLst>
        </pc:spChg>
        <pc:spChg chg="add del mod">
          <ac:chgData name="martina de maio" userId="d6df4f01-1da2-486c-8323-d9659dea833d" providerId="ADAL" clId="{8F716D51-615E-4166-AEFD-6D4D08CCC9D8}" dt="2023-07-18T22:02:30.324" v="17145" actId="478"/>
          <ac:spMkLst>
            <pc:docMk/>
            <pc:sldMk cId="3098636219" sldId="294"/>
            <ac:spMk id="19" creationId="{56B97CBF-B8DD-E918-F69A-5170E0ACDEBB}"/>
          </ac:spMkLst>
        </pc:spChg>
        <pc:spChg chg="del">
          <ac:chgData name="martina de maio" userId="d6df4f01-1da2-486c-8323-d9659dea833d" providerId="ADAL" clId="{8F716D51-615E-4166-AEFD-6D4D08CCC9D8}" dt="2023-07-18T22:09:49.858" v="17319" actId="478"/>
          <ac:spMkLst>
            <pc:docMk/>
            <pc:sldMk cId="3098636219" sldId="294"/>
            <ac:spMk id="20" creationId="{E4D88B0A-B992-13D4-CCC0-A7B23DFC8EDD}"/>
          </ac:spMkLst>
        </pc:spChg>
        <pc:spChg chg="add mod">
          <ac:chgData name="martina de maio" userId="d6df4f01-1da2-486c-8323-d9659dea833d" providerId="ADAL" clId="{8F716D51-615E-4166-AEFD-6D4D08CCC9D8}" dt="2023-07-18T22:04:32.334" v="17190"/>
          <ac:spMkLst>
            <pc:docMk/>
            <pc:sldMk cId="3098636219" sldId="294"/>
            <ac:spMk id="21" creationId="{33E868BF-4923-FA72-7CF8-D8FB0272D6EE}"/>
          </ac:spMkLst>
        </pc:spChg>
        <pc:graphicFrameChg chg="add mod">
          <ac:chgData name="martina de maio" userId="d6df4f01-1da2-486c-8323-d9659dea833d" providerId="ADAL" clId="{8F716D51-615E-4166-AEFD-6D4D08CCC9D8}" dt="2023-07-18T17:18:09.408" v="14265"/>
          <ac:graphicFrameMkLst>
            <pc:docMk/>
            <pc:sldMk cId="3098636219" sldId="294"/>
            <ac:graphicFrameMk id="8" creationId="{F6A17176-3C0A-DCC1-CF33-A949348ED239}"/>
          </ac:graphicFrameMkLst>
        </pc:graphicFrameChg>
        <pc:graphicFrameChg chg="add mod">
          <ac:chgData name="martina de maio" userId="d6df4f01-1da2-486c-8323-d9659dea833d" providerId="ADAL" clId="{8F716D51-615E-4166-AEFD-6D4D08CCC9D8}" dt="2023-07-18T17:18:32.080" v="14273"/>
          <ac:graphicFrameMkLst>
            <pc:docMk/>
            <pc:sldMk cId="3098636219" sldId="294"/>
            <ac:graphicFrameMk id="10" creationId="{F6A17176-3C0A-DCC1-CF33-A949348ED239}"/>
          </ac:graphicFrameMkLst>
        </pc:graphicFrameChg>
        <pc:graphicFrameChg chg="add mod">
          <ac:chgData name="martina de maio" userId="d6df4f01-1da2-486c-8323-d9659dea833d" providerId="ADAL" clId="{8F716D51-615E-4166-AEFD-6D4D08CCC9D8}" dt="2023-07-18T17:21:01.107" v="14280"/>
          <ac:graphicFrameMkLst>
            <pc:docMk/>
            <pc:sldMk cId="3098636219" sldId="294"/>
            <ac:graphicFrameMk id="13" creationId="{3FAAD50A-4674-2EA1-DF72-59F966271C1E}"/>
          </ac:graphicFrameMkLst>
        </pc:graphicFrameChg>
        <pc:graphicFrameChg chg="del mod">
          <ac:chgData name="martina de maio" userId="d6df4f01-1da2-486c-8323-d9659dea833d" providerId="ADAL" clId="{8F716D51-615E-4166-AEFD-6D4D08CCC9D8}" dt="2023-07-18T15:57:01.591" v="14055" actId="478"/>
          <ac:graphicFrameMkLst>
            <pc:docMk/>
            <pc:sldMk cId="3098636219" sldId="294"/>
            <ac:graphicFrameMk id="18" creationId="{F8ACCB68-E465-D58D-8CF9-5CC9F1056C88}"/>
          </ac:graphicFrameMkLst>
        </pc:graphicFrameChg>
        <pc:picChg chg="add del mod">
          <ac:chgData name="martina de maio" userId="d6df4f01-1da2-486c-8323-d9659dea833d" providerId="ADAL" clId="{8F716D51-615E-4166-AEFD-6D4D08CCC9D8}" dt="2023-07-18T17:18:29.180" v="14270" actId="478"/>
          <ac:picMkLst>
            <pc:docMk/>
            <pc:sldMk cId="3098636219" sldId="294"/>
            <ac:picMk id="9" creationId="{BAC3F59C-BC4A-16A9-A563-5E4267A94121}"/>
          </ac:picMkLst>
        </pc:picChg>
        <pc:picChg chg="add mod">
          <ac:chgData name="martina de maio" userId="d6df4f01-1da2-486c-8323-d9659dea833d" providerId="ADAL" clId="{8F716D51-615E-4166-AEFD-6D4D08CCC9D8}" dt="2023-07-18T17:23:54.180" v="14407" actId="1035"/>
          <ac:picMkLst>
            <pc:docMk/>
            <pc:sldMk cId="3098636219" sldId="294"/>
            <ac:picMk id="11" creationId="{5491AAB2-69C2-3589-5827-EE981A00FC8F}"/>
          </ac:picMkLst>
        </pc:picChg>
        <pc:picChg chg="add mod">
          <ac:chgData name="martina de maio" userId="d6df4f01-1da2-486c-8323-d9659dea833d" providerId="ADAL" clId="{8F716D51-615E-4166-AEFD-6D4D08CCC9D8}" dt="2023-07-18T17:23:54.180" v="14407" actId="1035"/>
          <ac:picMkLst>
            <pc:docMk/>
            <pc:sldMk cId="3098636219" sldId="294"/>
            <ac:picMk id="14" creationId="{5E49AA3F-3283-89AE-10D5-9938D82D0BE2}"/>
          </ac:picMkLst>
        </pc:picChg>
        <pc:cxnChg chg="mod">
          <ac:chgData name="martina de maio" userId="d6df4f01-1da2-486c-8323-d9659dea833d" providerId="ADAL" clId="{8F716D51-615E-4166-AEFD-6D4D08CCC9D8}" dt="2023-07-18T17:22:14.436" v="14318" actId="1076"/>
          <ac:cxnSpMkLst>
            <pc:docMk/>
            <pc:sldMk cId="3098636219" sldId="294"/>
            <ac:cxnSpMk id="12" creationId="{30EBA6AA-5105-F2A0-8A5C-4AC7444E5F90}"/>
          </ac:cxnSpMkLst>
        </pc:cxnChg>
      </pc:sldChg>
      <pc:sldChg chg="addSp delSp modSp add mod modAnim">
        <pc:chgData name="martina de maio" userId="d6df4f01-1da2-486c-8323-d9659dea833d" providerId="ADAL" clId="{8F716D51-615E-4166-AEFD-6D4D08CCC9D8}" dt="2023-07-18T22:09:19.855" v="17289" actId="1036"/>
        <pc:sldMkLst>
          <pc:docMk/>
          <pc:sldMk cId="4182363997" sldId="295"/>
        </pc:sldMkLst>
        <pc:spChg chg="del">
          <ac:chgData name="martina de maio" userId="d6df4f01-1da2-486c-8323-d9659dea833d" providerId="ADAL" clId="{8F716D51-615E-4166-AEFD-6D4D08CCC9D8}" dt="2023-07-18T16:21:18.271" v="14133" actId="478"/>
          <ac:spMkLst>
            <pc:docMk/>
            <pc:sldMk cId="4182363997" sldId="295"/>
            <ac:spMk id="3" creationId="{73EE86A9-FE01-C547-A6A8-FE1F203F922E}"/>
          </ac:spMkLst>
        </pc:spChg>
        <pc:spChg chg="del">
          <ac:chgData name="martina de maio" userId="d6df4f01-1da2-486c-8323-d9659dea833d" providerId="ADAL" clId="{8F716D51-615E-4166-AEFD-6D4D08CCC9D8}" dt="2023-07-18T16:21:18.271" v="14133" actId="478"/>
          <ac:spMkLst>
            <pc:docMk/>
            <pc:sldMk cId="4182363997" sldId="295"/>
            <ac:spMk id="8" creationId="{6ECD6A42-5BD7-D69E-065D-5E0FDA826971}"/>
          </ac:spMkLst>
        </pc:spChg>
        <pc:spChg chg="del">
          <ac:chgData name="martina de maio" userId="d6df4f01-1da2-486c-8323-d9659dea833d" providerId="ADAL" clId="{8F716D51-615E-4166-AEFD-6D4D08CCC9D8}" dt="2023-07-18T16:21:18.271" v="14133" actId="478"/>
          <ac:spMkLst>
            <pc:docMk/>
            <pc:sldMk cId="4182363997" sldId="295"/>
            <ac:spMk id="10" creationId="{B44B2FDC-2282-2897-9E37-A339C95FF807}"/>
          </ac:spMkLst>
        </pc:spChg>
        <pc:spChg chg="del">
          <ac:chgData name="martina de maio" userId="d6df4f01-1da2-486c-8323-d9659dea833d" providerId="ADAL" clId="{8F716D51-615E-4166-AEFD-6D4D08CCC9D8}" dt="2023-07-18T16:21:17.006" v="14132" actId="478"/>
          <ac:spMkLst>
            <pc:docMk/>
            <pc:sldMk cId="4182363997" sldId="295"/>
            <ac:spMk id="13" creationId="{7D9D5516-A2CC-8C1A-B541-ED19250D9EAA}"/>
          </ac:spMkLst>
        </pc:spChg>
        <pc:spChg chg="del">
          <ac:chgData name="martina de maio" userId="d6df4f01-1da2-486c-8323-d9659dea833d" providerId="ADAL" clId="{8F716D51-615E-4166-AEFD-6D4D08CCC9D8}" dt="2023-07-18T16:21:18.271" v="14133" actId="478"/>
          <ac:spMkLst>
            <pc:docMk/>
            <pc:sldMk cId="4182363997" sldId="295"/>
            <ac:spMk id="14" creationId="{1E84F7FB-CDE2-0226-AB83-6A7392C3CFA7}"/>
          </ac:spMkLst>
        </pc:spChg>
        <pc:spChg chg="add mod">
          <ac:chgData name="martina de maio" userId="d6df4f01-1da2-486c-8323-d9659dea833d" providerId="ADAL" clId="{8F716D51-615E-4166-AEFD-6D4D08CCC9D8}" dt="2023-07-18T22:02:20.766" v="17140"/>
          <ac:spMkLst>
            <pc:docMk/>
            <pc:sldMk cId="4182363997" sldId="295"/>
            <ac:spMk id="15" creationId="{A63D22EB-D516-9D85-2847-0C1DE124BCA9}"/>
          </ac:spMkLst>
        </pc:spChg>
        <pc:spChg chg="add mod">
          <ac:chgData name="martina de maio" userId="d6df4f01-1da2-486c-8323-d9659dea833d" providerId="ADAL" clId="{8F716D51-615E-4166-AEFD-6D4D08CCC9D8}" dt="2023-07-18T22:04:28.660" v="17186"/>
          <ac:spMkLst>
            <pc:docMk/>
            <pc:sldMk cId="4182363997" sldId="295"/>
            <ac:spMk id="16" creationId="{454F0B0C-E3CC-B489-4768-F69296540605}"/>
          </ac:spMkLst>
        </pc:spChg>
        <pc:graphicFrameChg chg="add mod">
          <ac:chgData name="martina de maio" userId="d6df4f01-1da2-486c-8323-d9659dea833d" providerId="ADAL" clId="{8F716D51-615E-4166-AEFD-6D4D08CCC9D8}" dt="2023-07-18T16:33:56.370" v="14141"/>
          <ac:graphicFrameMkLst>
            <pc:docMk/>
            <pc:sldMk cId="4182363997" sldId="295"/>
            <ac:graphicFrameMk id="5" creationId="{242A08B3-3375-204C-7528-2AFC26FCEC4E}"/>
          </ac:graphicFrameMkLst>
        </pc:graphicFrameChg>
        <pc:graphicFrameChg chg="mod modGraphic">
          <ac:chgData name="martina de maio" userId="d6df4f01-1da2-486c-8323-d9659dea833d" providerId="ADAL" clId="{8F716D51-615E-4166-AEFD-6D4D08CCC9D8}" dt="2023-07-18T19:55:11.552" v="14488" actId="2165"/>
          <ac:graphicFrameMkLst>
            <pc:docMk/>
            <pc:sldMk cId="4182363997" sldId="295"/>
            <ac:graphicFrameMk id="11" creationId="{EDFECDA1-1701-26DD-7FA7-FC7C4E3A6254}"/>
          </ac:graphicFrameMkLst>
        </pc:graphicFrameChg>
        <pc:picChg chg="del">
          <ac:chgData name="martina de maio" userId="d6df4f01-1da2-486c-8323-d9659dea833d" providerId="ADAL" clId="{8F716D51-615E-4166-AEFD-6D4D08CCC9D8}" dt="2023-07-18T16:21:15.192" v="14131" actId="478"/>
          <ac:picMkLst>
            <pc:docMk/>
            <pc:sldMk cId="4182363997" sldId="295"/>
            <ac:picMk id="2" creationId="{A6ACD6A0-396C-AC38-25F2-0BDD23E65FD3}"/>
          </ac:picMkLst>
        </pc:picChg>
        <pc:picChg chg="add mod">
          <ac:chgData name="martina de maio" userId="d6df4f01-1da2-486c-8323-d9659dea833d" providerId="ADAL" clId="{8F716D51-615E-4166-AEFD-6D4D08CCC9D8}" dt="2023-07-18T22:09:19.855" v="17289" actId="1036"/>
          <ac:picMkLst>
            <pc:docMk/>
            <pc:sldMk cId="4182363997" sldId="295"/>
            <ac:picMk id="6" creationId="{75F92800-3353-FC5B-7046-50FB41F456C9}"/>
          </ac:picMkLst>
        </pc:picChg>
      </pc:sldChg>
      <pc:sldChg chg="addSp modSp add mod ord">
        <pc:chgData name="martina de maio" userId="d6df4f01-1da2-486c-8323-d9659dea833d" providerId="ADAL" clId="{8F716D51-615E-4166-AEFD-6D4D08CCC9D8}" dt="2023-07-18T22:04:33.150" v="17191"/>
        <pc:sldMkLst>
          <pc:docMk/>
          <pc:sldMk cId="289342439" sldId="296"/>
        </pc:sldMkLst>
        <pc:spChg chg="mod">
          <ac:chgData name="martina de maio" userId="d6df4f01-1da2-486c-8323-d9659dea833d" providerId="ADAL" clId="{8F716D51-615E-4166-AEFD-6D4D08CCC9D8}" dt="2023-07-18T20:28:45.112" v="14527" actId="20577"/>
          <ac:spMkLst>
            <pc:docMk/>
            <pc:sldMk cId="289342439" sldId="296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20:35:18.519" v="15054"/>
          <ac:spMkLst>
            <pc:docMk/>
            <pc:sldMk cId="289342439" sldId="296"/>
            <ac:spMk id="3" creationId="{80600F49-8C4E-D679-495C-7CF5C2325D37}"/>
          </ac:spMkLst>
        </pc:spChg>
        <pc:spChg chg="add mod">
          <ac:chgData name="martina de maio" userId="d6df4f01-1da2-486c-8323-d9659dea833d" providerId="ADAL" clId="{8F716D51-615E-4166-AEFD-6D4D08CCC9D8}" dt="2023-07-18T22:02:33.504" v="17147"/>
          <ac:spMkLst>
            <pc:docMk/>
            <pc:sldMk cId="289342439" sldId="296"/>
            <ac:spMk id="5" creationId="{F5382128-96D8-DCC6-057C-33ED0A5986D5}"/>
          </ac:spMkLst>
        </pc:spChg>
        <pc:spChg chg="add mod">
          <ac:chgData name="martina de maio" userId="d6df4f01-1da2-486c-8323-d9659dea833d" providerId="ADAL" clId="{8F716D51-615E-4166-AEFD-6D4D08CCC9D8}" dt="2023-07-18T22:04:33.150" v="17191"/>
          <ac:spMkLst>
            <pc:docMk/>
            <pc:sldMk cId="289342439" sldId="296"/>
            <ac:spMk id="6" creationId="{A1767897-CADB-6A21-57FD-4493498A04D2}"/>
          </ac:spMkLst>
        </pc:spChg>
      </pc:sldChg>
      <pc:sldChg chg="add del">
        <pc:chgData name="martina de maio" userId="d6df4f01-1da2-486c-8323-d9659dea833d" providerId="ADAL" clId="{8F716D51-615E-4166-AEFD-6D4D08CCC9D8}" dt="2023-07-18T17:12:19.688" v="14261" actId="47"/>
        <pc:sldMkLst>
          <pc:docMk/>
          <pc:sldMk cId="1380095436" sldId="296"/>
        </pc:sldMkLst>
      </pc:sldChg>
      <pc:sldChg chg="new del">
        <pc:chgData name="martina de maio" userId="d6df4f01-1da2-486c-8323-d9659dea833d" providerId="ADAL" clId="{8F716D51-615E-4166-AEFD-6D4D08CCC9D8}" dt="2023-07-18T20:35:41.931" v="15056" actId="680"/>
        <pc:sldMkLst>
          <pc:docMk/>
          <pc:sldMk cId="2816994565" sldId="297"/>
        </pc:sldMkLst>
      </pc:sldChg>
      <pc:sldChg chg="addSp modSp add mod">
        <pc:chgData name="martina de maio" userId="d6df4f01-1da2-486c-8323-d9659dea833d" providerId="ADAL" clId="{8F716D51-615E-4166-AEFD-6D4D08CCC9D8}" dt="2023-07-18T22:04:33.966" v="17192"/>
        <pc:sldMkLst>
          <pc:docMk/>
          <pc:sldMk cId="4132576571" sldId="297"/>
        </pc:sldMkLst>
        <pc:spChg chg="mod">
          <ac:chgData name="martina de maio" userId="d6df4f01-1da2-486c-8323-d9659dea833d" providerId="ADAL" clId="{8F716D51-615E-4166-AEFD-6D4D08CCC9D8}" dt="2023-07-18T20:40:38.856" v="15511" actId="20577"/>
          <ac:spMkLst>
            <pc:docMk/>
            <pc:sldMk cId="4132576571" sldId="297"/>
            <ac:spMk id="2" creationId="{8733D444-C3B8-0D74-DEBA-0924DF22444A}"/>
          </ac:spMkLst>
        </pc:spChg>
        <pc:spChg chg="mod">
          <ac:chgData name="martina de maio" userId="d6df4f01-1da2-486c-8323-d9659dea833d" providerId="ADAL" clId="{8F716D51-615E-4166-AEFD-6D4D08CCC9D8}" dt="2023-07-18T20:40:10.432" v="15508" actId="12"/>
          <ac:spMkLst>
            <pc:docMk/>
            <pc:sldMk cId="4132576571" sldId="297"/>
            <ac:spMk id="3" creationId="{80600F49-8C4E-D679-495C-7CF5C2325D37}"/>
          </ac:spMkLst>
        </pc:spChg>
        <pc:spChg chg="add mod">
          <ac:chgData name="martina de maio" userId="d6df4f01-1da2-486c-8323-d9659dea833d" providerId="ADAL" clId="{8F716D51-615E-4166-AEFD-6D4D08CCC9D8}" dt="2023-07-18T22:02:34.703" v="17148"/>
          <ac:spMkLst>
            <pc:docMk/>
            <pc:sldMk cId="4132576571" sldId="297"/>
            <ac:spMk id="5" creationId="{B280E85E-E3A9-D640-9EB9-FD641A236128}"/>
          </ac:spMkLst>
        </pc:spChg>
        <pc:spChg chg="add mod">
          <ac:chgData name="martina de maio" userId="d6df4f01-1da2-486c-8323-d9659dea833d" providerId="ADAL" clId="{8F716D51-615E-4166-AEFD-6D4D08CCC9D8}" dt="2023-07-18T22:04:33.966" v="17192"/>
          <ac:spMkLst>
            <pc:docMk/>
            <pc:sldMk cId="4132576571" sldId="297"/>
            <ac:spMk id="6" creationId="{08CE4D41-5CB0-E5BC-980E-E46EACCE90E8}"/>
          </ac:spMkLst>
        </pc:spChg>
      </pc:sldChg>
      <pc:sldChg chg="addSp delSp modSp add mod ord">
        <pc:chgData name="martina de maio" userId="d6df4f01-1da2-486c-8323-d9659dea833d" providerId="ADAL" clId="{8F716D51-615E-4166-AEFD-6D4D08CCC9D8}" dt="2023-07-18T22:09:57.139" v="17320" actId="478"/>
        <pc:sldMkLst>
          <pc:docMk/>
          <pc:sldMk cId="1298433661" sldId="298"/>
        </pc:sldMkLst>
        <pc:spChg chg="mod">
          <ac:chgData name="martina de maio" userId="d6df4f01-1da2-486c-8323-d9659dea833d" providerId="ADAL" clId="{8F716D51-615E-4166-AEFD-6D4D08CCC9D8}" dt="2023-07-18T20:47:11.615" v="15551" actId="108"/>
          <ac:spMkLst>
            <pc:docMk/>
            <pc:sldMk cId="1298433661" sldId="298"/>
            <ac:spMk id="4" creationId="{B0F1FC6F-310C-23D3-E3B3-0C511A0B9A53}"/>
          </ac:spMkLst>
        </pc:spChg>
        <pc:spChg chg="del mod">
          <ac:chgData name="martina de maio" userId="d6df4f01-1da2-486c-8323-d9659dea833d" providerId="ADAL" clId="{8F716D51-615E-4166-AEFD-6D4D08CCC9D8}" dt="2023-07-18T20:47:19.849" v="15558" actId="478"/>
          <ac:spMkLst>
            <pc:docMk/>
            <pc:sldMk cId="1298433661" sldId="298"/>
            <ac:spMk id="5" creationId="{CCF14A53-D5F3-3767-2420-20F5F83F0330}"/>
          </ac:spMkLst>
        </pc:spChg>
        <pc:spChg chg="del">
          <ac:chgData name="martina de maio" userId="d6df4f01-1da2-486c-8323-d9659dea833d" providerId="ADAL" clId="{8F716D51-615E-4166-AEFD-6D4D08CCC9D8}" dt="2023-07-18T20:47:16.076" v="15552" actId="478"/>
          <ac:spMkLst>
            <pc:docMk/>
            <pc:sldMk cId="1298433661" sldId="298"/>
            <ac:spMk id="6" creationId="{34D3BEEF-E3A0-D666-6E32-22B9D71D64B1}"/>
          </ac:spMkLst>
        </pc:spChg>
        <pc:spChg chg="del mod">
          <ac:chgData name="martina de maio" userId="d6df4f01-1da2-486c-8323-d9659dea833d" providerId="ADAL" clId="{8F716D51-615E-4166-AEFD-6D4D08CCC9D8}" dt="2023-07-18T20:41:18.837" v="15525" actId="478"/>
          <ac:spMkLst>
            <pc:docMk/>
            <pc:sldMk cId="1298433661" sldId="298"/>
            <ac:spMk id="7" creationId="{9C459FCF-B12B-4126-3044-44F7D8AD5476}"/>
          </ac:spMkLst>
        </pc:spChg>
        <pc:spChg chg="del">
          <ac:chgData name="martina de maio" userId="d6df4f01-1da2-486c-8323-d9659dea833d" providerId="ADAL" clId="{8F716D51-615E-4166-AEFD-6D4D08CCC9D8}" dt="2023-07-18T20:47:16.076" v="15552" actId="478"/>
          <ac:spMkLst>
            <pc:docMk/>
            <pc:sldMk cId="1298433661" sldId="298"/>
            <ac:spMk id="15" creationId="{5A68E3E3-F4BB-C2CC-E65D-310A131E9AD0}"/>
          </ac:spMkLst>
        </pc:spChg>
        <pc:spChg chg="del">
          <ac:chgData name="martina de maio" userId="d6df4f01-1da2-486c-8323-d9659dea833d" providerId="ADAL" clId="{8F716D51-615E-4166-AEFD-6D4D08CCC9D8}" dt="2023-07-18T20:47:21.215" v="15559" actId="478"/>
          <ac:spMkLst>
            <pc:docMk/>
            <pc:sldMk cId="1298433661" sldId="298"/>
            <ac:spMk id="16" creationId="{9980BE8A-A525-FA5B-6FA7-9108E8C58C4F}"/>
          </ac:spMkLst>
        </pc:spChg>
        <pc:spChg chg="add mod">
          <ac:chgData name="martina de maio" userId="d6df4f01-1da2-486c-8323-d9659dea833d" providerId="ADAL" clId="{8F716D51-615E-4166-AEFD-6D4D08CCC9D8}" dt="2023-07-18T20:55:24.267" v="15793"/>
          <ac:spMkLst>
            <pc:docMk/>
            <pc:sldMk cId="1298433661" sldId="298"/>
            <ac:spMk id="18" creationId="{0307568F-77FD-0C00-0AD4-A113842C06EC}"/>
          </ac:spMkLst>
        </pc:spChg>
        <pc:spChg chg="add mod">
          <ac:chgData name="martina de maio" userId="d6df4f01-1da2-486c-8323-d9659dea833d" providerId="ADAL" clId="{8F716D51-615E-4166-AEFD-6D4D08CCC9D8}" dt="2023-07-18T20:59:10.899" v="16126" actId="123"/>
          <ac:spMkLst>
            <pc:docMk/>
            <pc:sldMk cId="1298433661" sldId="298"/>
            <ac:spMk id="19" creationId="{74EEB3DC-1CF6-0A62-CAB5-75C2CC3BF75E}"/>
          </ac:spMkLst>
        </pc:spChg>
        <pc:spChg chg="add mod">
          <ac:chgData name="martina de maio" userId="d6df4f01-1da2-486c-8323-d9659dea833d" providerId="ADAL" clId="{8F716D51-615E-4166-AEFD-6D4D08CCC9D8}" dt="2023-07-18T20:56:15.328" v="15802"/>
          <ac:spMkLst>
            <pc:docMk/>
            <pc:sldMk cId="1298433661" sldId="298"/>
            <ac:spMk id="20" creationId="{A9D74FAB-8A0F-D35A-E899-0FC394D626C8}"/>
          </ac:spMkLst>
        </pc:spChg>
        <pc:spChg chg="add mod">
          <ac:chgData name="martina de maio" userId="d6df4f01-1da2-486c-8323-d9659dea833d" providerId="ADAL" clId="{8F716D51-615E-4166-AEFD-6D4D08CCC9D8}" dt="2023-07-18T21:00:19.210" v="16159" actId="113"/>
          <ac:spMkLst>
            <pc:docMk/>
            <pc:sldMk cId="1298433661" sldId="298"/>
            <ac:spMk id="21" creationId="{F42B8D12-7689-7000-74E6-283CDD48DE25}"/>
          </ac:spMkLst>
        </pc:spChg>
        <pc:spChg chg="add del mod">
          <ac:chgData name="martina de maio" userId="d6df4f01-1da2-486c-8323-d9659dea833d" providerId="ADAL" clId="{8F716D51-615E-4166-AEFD-6D4D08CCC9D8}" dt="2023-07-18T22:02:37.251" v="17150"/>
          <ac:spMkLst>
            <pc:docMk/>
            <pc:sldMk cId="1298433661" sldId="298"/>
            <ac:spMk id="22" creationId="{E076267D-5AF4-B1C8-9E36-7888AF1A7EC2}"/>
          </ac:spMkLst>
        </pc:spChg>
        <pc:spChg chg="del">
          <ac:chgData name="martina de maio" userId="d6df4f01-1da2-486c-8323-d9659dea833d" providerId="ADAL" clId="{8F716D51-615E-4166-AEFD-6D4D08CCC9D8}" dt="2023-07-18T22:09:57.139" v="17320" actId="478"/>
          <ac:spMkLst>
            <pc:docMk/>
            <pc:sldMk cId="1298433661" sldId="298"/>
            <ac:spMk id="23" creationId="{F598D7CC-10DA-84FA-B5EB-224B1C2FEE2A}"/>
          </ac:spMkLst>
        </pc:spChg>
        <pc:spChg chg="add mod">
          <ac:chgData name="martina de maio" userId="d6df4f01-1da2-486c-8323-d9659dea833d" providerId="ADAL" clId="{8F716D51-615E-4166-AEFD-6D4D08CCC9D8}" dt="2023-07-18T22:04:34.785" v="17193"/>
          <ac:spMkLst>
            <pc:docMk/>
            <pc:sldMk cId="1298433661" sldId="298"/>
            <ac:spMk id="24" creationId="{A4BBCA0B-AB3C-A432-FFD7-622E50B624B8}"/>
          </ac:spMkLst>
        </pc:spChg>
        <pc:picChg chg="add del mod modCrop">
          <ac:chgData name="martina de maio" userId="d6df4f01-1da2-486c-8323-d9659dea833d" providerId="ADAL" clId="{8F716D51-615E-4166-AEFD-6D4D08CCC9D8}" dt="2023-07-18T20:50:05.029" v="15569" actId="478"/>
          <ac:picMkLst>
            <pc:docMk/>
            <pc:sldMk cId="1298433661" sldId="298"/>
            <ac:picMk id="3" creationId="{5935F8D9-EC3E-972E-068E-DBDF66891528}"/>
          </ac:picMkLst>
        </pc:picChg>
        <pc:picChg chg="add mod modCrop">
          <ac:chgData name="martina de maio" userId="d6df4f01-1da2-486c-8323-d9659dea833d" providerId="ADAL" clId="{8F716D51-615E-4166-AEFD-6D4D08CCC9D8}" dt="2023-07-18T20:53:12.737" v="15637" actId="1037"/>
          <ac:picMkLst>
            <pc:docMk/>
            <pc:sldMk cId="1298433661" sldId="298"/>
            <ac:picMk id="9" creationId="{FBA09DFD-7495-7D31-CA6E-4FD6257E4078}"/>
          </ac:picMkLst>
        </pc:picChg>
        <pc:picChg chg="del mod">
          <ac:chgData name="martina de maio" userId="d6df4f01-1da2-486c-8323-d9659dea833d" providerId="ADAL" clId="{8F716D51-615E-4166-AEFD-6D4D08CCC9D8}" dt="2023-07-18T20:47:17.292" v="15554" actId="478"/>
          <ac:picMkLst>
            <pc:docMk/>
            <pc:sldMk cId="1298433661" sldId="298"/>
            <ac:picMk id="11" creationId="{5491AAB2-69C2-3589-5827-EE981A00FC8F}"/>
          </ac:picMkLst>
        </pc:picChg>
        <pc:picChg chg="add mod modCrop">
          <ac:chgData name="martina de maio" userId="d6df4f01-1da2-486c-8323-d9659dea833d" providerId="ADAL" clId="{8F716D51-615E-4166-AEFD-6D4D08CCC9D8}" dt="2023-07-18T20:53:12.737" v="15637" actId="1037"/>
          <ac:picMkLst>
            <pc:docMk/>
            <pc:sldMk cId="1298433661" sldId="298"/>
            <ac:picMk id="13" creationId="{9F46B80E-0452-2C8C-F058-C2F7C4CEACC6}"/>
          </ac:picMkLst>
        </pc:picChg>
        <pc:picChg chg="del">
          <ac:chgData name="martina de maio" userId="d6df4f01-1da2-486c-8323-d9659dea833d" providerId="ADAL" clId="{8F716D51-615E-4166-AEFD-6D4D08CCC9D8}" dt="2023-07-18T20:47:17.758" v="15555" actId="478"/>
          <ac:picMkLst>
            <pc:docMk/>
            <pc:sldMk cId="1298433661" sldId="298"/>
            <ac:picMk id="14" creationId="{5E49AA3F-3283-89AE-10D5-9938D82D0BE2}"/>
          </ac:picMkLst>
        </pc:picChg>
      </pc:sldChg>
      <pc:sldChg chg="addSp delSp modSp add mod">
        <pc:chgData name="martina de maio" userId="d6df4f01-1da2-486c-8323-d9659dea833d" providerId="ADAL" clId="{8F716D51-615E-4166-AEFD-6D4D08CCC9D8}" dt="2023-07-18T22:10:01.531" v="17321" actId="478"/>
        <pc:sldMkLst>
          <pc:docMk/>
          <pc:sldMk cId="243428973" sldId="299"/>
        </pc:sldMkLst>
        <pc:spChg chg="mod">
          <ac:chgData name="martina de maio" userId="d6df4f01-1da2-486c-8323-d9659dea833d" providerId="ADAL" clId="{8F716D51-615E-4166-AEFD-6D4D08CCC9D8}" dt="2023-07-18T21:08:52.196" v="16397"/>
          <ac:spMkLst>
            <pc:docMk/>
            <pc:sldMk cId="243428973" sldId="299"/>
            <ac:spMk id="4" creationId="{B0F1FC6F-310C-23D3-E3B3-0C511A0B9A53}"/>
          </ac:spMkLst>
        </pc:spChg>
        <pc:spChg chg="add mod">
          <ac:chgData name="martina de maio" userId="d6df4f01-1da2-486c-8323-d9659dea833d" providerId="ADAL" clId="{8F716D51-615E-4166-AEFD-6D4D08CCC9D8}" dt="2023-07-18T21:12:05.881" v="16469" actId="1076"/>
          <ac:spMkLst>
            <pc:docMk/>
            <pc:sldMk cId="243428973" sldId="299"/>
            <ac:spMk id="7" creationId="{7D20ED4B-391F-AA01-A1DD-4B058FDE130D}"/>
          </ac:spMkLst>
        </pc:spChg>
        <pc:spChg chg="add mod">
          <ac:chgData name="martina de maio" userId="d6df4f01-1da2-486c-8323-d9659dea833d" providerId="ADAL" clId="{8F716D51-615E-4166-AEFD-6D4D08CCC9D8}" dt="2023-07-18T21:12:05.881" v="16469" actId="1076"/>
          <ac:spMkLst>
            <pc:docMk/>
            <pc:sldMk cId="243428973" sldId="299"/>
            <ac:spMk id="8" creationId="{613A9BA1-EC8C-4296-F86F-EB8E5D097A79}"/>
          </ac:spMkLst>
        </pc:spChg>
        <pc:spChg chg="add mod">
          <ac:chgData name="martina de maio" userId="d6df4f01-1da2-486c-8323-d9659dea833d" providerId="ADAL" clId="{8F716D51-615E-4166-AEFD-6D4D08CCC9D8}" dt="2023-07-18T21:12:05.881" v="16469" actId="1076"/>
          <ac:spMkLst>
            <pc:docMk/>
            <pc:sldMk cId="243428973" sldId="299"/>
            <ac:spMk id="10" creationId="{6A3C28DA-93AE-BABB-B35B-775E5FC1CCCE}"/>
          </ac:spMkLst>
        </pc:spChg>
        <pc:spChg chg="add mod">
          <ac:chgData name="martina de maio" userId="d6df4f01-1da2-486c-8323-d9659dea833d" providerId="ADAL" clId="{8F716D51-615E-4166-AEFD-6D4D08CCC9D8}" dt="2023-07-18T21:12:05.881" v="16469" actId="1076"/>
          <ac:spMkLst>
            <pc:docMk/>
            <pc:sldMk cId="243428973" sldId="299"/>
            <ac:spMk id="11" creationId="{B8223C29-AD15-6F83-A653-CED73113CDA4}"/>
          </ac:spMkLst>
        </pc:spChg>
        <pc:spChg chg="del">
          <ac:chgData name="martina de maio" userId="d6df4f01-1da2-486c-8323-d9659dea833d" providerId="ADAL" clId="{8F716D51-615E-4166-AEFD-6D4D08CCC9D8}" dt="2023-07-18T22:10:01.531" v="17321" actId="478"/>
          <ac:spMkLst>
            <pc:docMk/>
            <pc:sldMk cId="243428973" sldId="299"/>
            <ac:spMk id="14" creationId="{A66791D4-FAFB-FB29-1BB2-67AEE6CC2C4B}"/>
          </ac:spMkLst>
        </pc:spChg>
        <pc:spChg chg="add mod">
          <ac:chgData name="martina de maio" userId="d6df4f01-1da2-486c-8323-d9659dea833d" providerId="ADAL" clId="{8F716D51-615E-4166-AEFD-6D4D08CCC9D8}" dt="2023-07-18T22:04:35.681" v="17194"/>
          <ac:spMkLst>
            <pc:docMk/>
            <pc:sldMk cId="243428973" sldId="299"/>
            <ac:spMk id="15" creationId="{D40141B1-8AF7-C57B-FB46-0BD00CE8809D}"/>
          </ac:spMkLst>
        </pc:spChg>
        <pc:spChg chg="mod">
          <ac:chgData name="martina de maio" userId="d6df4f01-1da2-486c-8323-d9659dea833d" providerId="ADAL" clId="{8F716D51-615E-4166-AEFD-6D4D08CCC9D8}" dt="2023-07-18T21:09:34.709" v="16400"/>
          <ac:spMkLst>
            <pc:docMk/>
            <pc:sldMk cId="243428973" sldId="299"/>
            <ac:spMk id="18" creationId="{0307568F-77FD-0C00-0AD4-A113842C06EC}"/>
          </ac:spMkLst>
        </pc:spChg>
        <pc:spChg chg="mod">
          <ac:chgData name="martina de maio" userId="d6df4f01-1da2-486c-8323-d9659dea833d" providerId="ADAL" clId="{8F716D51-615E-4166-AEFD-6D4D08CCC9D8}" dt="2023-07-18T21:03:21.251" v="16343" actId="6549"/>
          <ac:spMkLst>
            <pc:docMk/>
            <pc:sldMk cId="243428973" sldId="299"/>
            <ac:spMk id="19" creationId="{74EEB3DC-1CF6-0A62-CAB5-75C2CC3BF75E}"/>
          </ac:spMkLst>
        </pc:spChg>
        <pc:spChg chg="mod">
          <ac:chgData name="martina de maio" userId="d6df4f01-1da2-486c-8323-d9659dea833d" providerId="ADAL" clId="{8F716D51-615E-4166-AEFD-6D4D08CCC9D8}" dt="2023-07-18T21:09:43.684" v="16402"/>
          <ac:spMkLst>
            <pc:docMk/>
            <pc:sldMk cId="243428973" sldId="299"/>
            <ac:spMk id="20" creationId="{A9D74FAB-8A0F-D35A-E899-0FC394D626C8}"/>
          </ac:spMkLst>
        </pc:spChg>
        <pc:spChg chg="del mod">
          <ac:chgData name="martina de maio" userId="d6df4f01-1da2-486c-8323-d9659dea833d" providerId="ADAL" clId="{8F716D51-615E-4166-AEFD-6D4D08CCC9D8}" dt="2023-07-18T21:11:53.123" v="16466" actId="478"/>
          <ac:spMkLst>
            <pc:docMk/>
            <pc:sldMk cId="243428973" sldId="299"/>
            <ac:spMk id="21" creationId="{F42B8D12-7689-7000-74E6-283CDD48DE25}"/>
          </ac:spMkLst>
        </pc:spChg>
        <pc:picChg chg="add mod">
          <ac:chgData name="martina de maio" userId="d6df4f01-1da2-486c-8323-d9659dea833d" providerId="ADAL" clId="{8F716D51-615E-4166-AEFD-6D4D08CCC9D8}" dt="2023-07-18T21:11:58.961" v="16468" actId="1076"/>
          <ac:picMkLst>
            <pc:docMk/>
            <pc:sldMk cId="243428973" sldId="299"/>
            <ac:picMk id="3" creationId="{E93C5076-E812-1AC3-B3E0-3A04FD137D36}"/>
          </ac:picMkLst>
        </pc:picChg>
        <pc:picChg chg="add mod">
          <ac:chgData name="martina de maio" userId="d6df4f01-1da2-486c-8323-d9659dea833d" providerId="ADAL" clId="{8F716D51-615E-4166-AEFD-6D4D08CCC9D8}" dt="2023-07-18T21:08:27.905" v="16370" actId="14100"/>
          <ac:picMkLst>
            <pc:docMk/>
            <pc:sldMk cId="243428973" sldId="299"/>
            <ac:picMk id="6" creationId="{B523D2C7-A220-22FB-A120-1D0428895E90}"/>
          </ac:picMkLst>
        </pc:picChg>
        <pc:picChg chg="del">
          <ac:chgData name="martina de maio" userId="d6df4f01-1da2-486c-8323-d9659dea833d" providerId="ADAL" clId="{8F716D51-615E-4166-AEFD-6D4D08CCC9D8}" dt="2023-07-18T21:06:46.613" v="16358" actId="478"/>
          <ac:picMkLst>
            <pc:docMk/>
            <pc:sldMk cId="243428973" sldId="299"/>
            <ac:picMk id="9" creationId="{FBA09DFD-7495-7D31-CA6E-4FD6257E4078}"/>
          </ac:picMkLst>
        </pc:picChg>
        <pc:picChg chg="del">
          <ac:chgData name="martina de maio" userId="d6df4f01-1da2-486c-8323-d9659dea833d" providerId="ADAL" clId="{8F716D51-615E-4166-AEFD-6D4D08CCC9D8}" dt="2023-07-18T21:08:16.010" v="16364" actId="478"/>
          <ac:picMkLst>
            <pc:docMk/>
            <pc:sldMk cId="243428973" sldId="299"/>
            <ac:picMk id="13" creationId="{9F46B80E-0452-2C8C-F058-C2F7C4CEACC6}"/>
          </ac:picMkLst>
        </pc:picChg>
      </pc:sldChg>
      <pc:sldChg chg="addSp delSp modSp add mod">
        <pc:chgData name="martina de maio" userId="d6df4f01-1da2-486c-8323-d9659dea833d" providerId="ADAL" clId="{8F716D51-615E-4166-AEFD-6D4D08CCC9D8}" dt="2023-07-18T22:04:36.532" v="17195"/>
        <pc:sldMkLst>
          <pc:docMk/>
          <pc:sldMk cId="2066588452" sldId="300"/>
        </pc:sldMkLst>
        <pc:spChg chg="del">
          <ac:chgData name="martina de maio" userId="d6df4f01-1da2-486c-8323-d9659dea833d" providerId="ADAL" clId="{8F716D51-615E-4166-AEFD-6D4D08CCC9D8}" dt="2023-07-18T21:12:13.004" v="16472" actId="478"/>
          <ac:spMkLst>
            <pc:docMk/>
            <pc:sldMk cId="2066588452" sldId="300"/>
            <ac:spMk id="7" creationId="{7D20ED4B-391F-AA01-A1DD-4B058FDE130D}"/>
          </ac:spMkLst>
        </pc:spChg>
        <pc:spChg chg="del">
          <ac:chgData name="martina de maio" userId="d6df4f01-1da2-486c-8323-d9659dea833d" providerId="ADAL" clId="{8F716D51-615E-4166-AEFD-6D4D08CCC9D8}" dt="2023-07-18T21:12:13.004" v="16472" actId="478"/>
          <ac:spMkLst>
            <pc:docMk/>
            <pc:sldMk cId="2066588452" sldId="300"/>
            <ac:spMk id="8" creationId="{613A9BA1-EC8C-4296-F86F-EB8E5D097A79}"/>
          </ac:spMkLst>
        </pc:spChg>
        <pc:spChg chg="add mod">
          <ac:chgData name="martina de maio" userId="d6df4f01-1da2-486c-8323-d9659dea833d" providerId="ADAL" clId="{8F716D51-615E-4166-AEFD-6D4D08CCC9D8}" dt="2023-07-18T21:14:26.042" v="16585" actId="14100"/>
          <ac:spMkLst>
            <pc:docMk/>
            <pc:sldMk cId="2066588452" sldId="300"/>
            <ac:spMk id="9" creationId="{CAC1BB44-1C9A-C3D0-848C-AC83A1162785}"/>
          </ac:spMkLst>
        </pc:spChg>
        <pc:spChg chg="del">
          <ac:chgData name="martina de maio" userId="d6df4f01-1da2-486c-8323-d9659dea833d" providerId="ADAL" clId="{8F716D51-615E-4166-AEFD-6D4D08CCC9D8}" dt="2023-07-18T21:12:13.004" v="16472" actId="478"/>
          <ac:spMkLst>
            <pc:docMk/>
            <pc:sldMk cId="2066588452" sldId="300"/>
            <ac:spMk id="10" creationId="{6A3C28DA-93AE-BABB-B35B-775E5FC1CCCE}"/>
          </ac:spMkLst>
        </pc:spChg>
        <pc:spChg chg="del">
          <ac:chgData name="martina de maio" userId="d6df4f01-1da2-486c-8323-d9659dea833d" providerId="ADAL" clId="{8F716D51-615E-4166-AEFD-6D4D08CCC9D8}" dt="2023-07-18T21:12:13.004" v="16472" actId="478"/>
          <ac:spMkLst>
            <pc:docMk/>
            <pc:sldMk cId="2066588452" sldId="300"/>
            <ac:spMk id="11" creationId="{B8223C29-AD15-6F83-A653-CED73113CDA4}"/>
          </ac:spMkLst>
        </pc:spChg>
        <pc:spChg chg="add mod">
          <ac:chgData name="martina de maio" userId="d6df4f01-1da2-486c-8323-d9659dea833d" providerId="ADAL" clId="{8F716D51-615E-4166-AEFD-6D4D08CCC9D8}" dt="2023-07-18T22:02:39.100" v="17151"/>
          <ac:spMkLst>
            <pc:docMk/>
            <pc:sldMk cId="2066588452" sldId="300"/>
            <ac:spMk id="13" creationId="{DF4CF4BA-53CE-222D-20FC-570E5A0627E3}"/>
          </ac:spMkLst>
        </pc:spChg>
        <pc:spChg chg="add mod">
          <ac:chgData name="martina de maio" userId="d6df4f01-1da2-486c-8323-d9659dea833d" providerId="ADAL" clId="{8F716D51-615E-4166-AEFD-6D4D08CCC9D8}" dt="2023-07-18T22:04:36.532" v="17195"/>
          <ac:spMkLst>
            <pc:docMk/>
            <pc:sldMk cId="2066588452" sldId="300"/>
            <ac:spMk id="14" creationId="{4172A8E3-ABC7-54A0-BDFE-9A83FC246CCE}"/>
          </ac:spMkLst>
        </pc:spChg>
        <pc:spChg chg="del">
          <ac:chgData name="martina de maio" userId="d6df4f01-1da2-486c-8323-d9659dea833d" providerId="ADAL" clId="{8F716D51-615E-4166-AEFD-6D4D08CCC9D8}" dt="2023-07-18T21:12:13.004" v="16472" actId="478"/>
          <ac:spMkLst>
            <pc:docMk/>
            <pc:sldMk cId="2066588452" sldId="300"/>
            <ac:spMk id="18" creationId="{0307568F-77FD-0C00-0AD4-A113842C06EC}"/>
          </ac:spMkLst>
        </pc:spChg>
        <pc:spChg chg="del">
          <ac:chgData name="martina de maio" userId="d6df4f01-1da2-486c-8323-d9659dea833d" providerId="ADAL" clId="{8F716D51-615E-4166-AEFD-6D4D08CCC9D8}" dt="2023-07-18T21:12:13.004" v="16472" actId="478"/>
          <ac:spMkLst>
            <pc:docMk/>
            <pc:sldMk cId="2066588452" sldId="300"/>
            <ac:spMk id="19" creationId="{74EEB3DC-1CF6-0A62-CAB5-75C2CC3BF75E}"/>
          </ac:spMkLst>
        </pc:spChg>
        <pc:spChg chg="del">
          <ac:chgData name="martina de maio" userId="d6df4f01-1da2-486c-8323-d9659dea833d" providerId="ADAL" clId="{8F716D51-615E-4166-AEFD-6D4D08CCC9D8}" dt="2023-07-18T21:12:13.004" v="16472" actId="478"/>
          <ac:spMkLst>
            <pc:docMk/>
            <pc:sldMk cId="2066588452" sldId="300"/>
            <ac:spMk id="20" creationId="{A9D74FAB-8A0F-D35A-E899-0FC394D626C8}"/>
          </ac:spMkLst>
        </pc:spChg>
        <pc:spChg chg="mod">
          <ac:chgData name="martina de maio" userId="d6df4f01-1da2-486c-8323-d9659dea833d" providerId="ADAL" clId="{8F716D51-615E-4166-AEFD-6D4D08CCC9D8}" dt="2023-07-18T21:14:18.262" v="16584" actId="14100"/>
          <ac:spMkLst>
            <pc:docMk/>
            <pc:sldMk cId="2066588452" sldId="300"/>
            <ac:spMk id="21" creationId="{F42B8D12-7689-7000-74E6-283CDD48DE25}"/>
          </ac:spMkLst>
        </pc:spChg>
        <pc:picChg chg="del">
          <ac:chgData name="martina de maio" userId="d6df4f01-1da2-486c-8323-d9659dea833d" providerId="ADAL" clId="{8F716D51-615E-4166-AEFD-6D4D08CCC9D8}" dt="2023-07-18T21:12:10.132" v="16470" actId="478"/>
          <ac:picMkLst>
            <pc:docMk/>
            <pc:sldMk cId="2066588452" sldId="300"/>
            <ac:picMk id="3" creationId="{E93C5076-E812-1AC3-B3E0-3A04FD137D36}"/>
          </ac:picMkLst>
        </pc:picChg>
        <pc:picChg chg="add mod modCrop">
          <ac:chgData name="martina de maio" userId="d6df4f01-1da2-486c-8323-d9659dea833d" providerId="ADAL" clId="{8F716D51-615E-4166-AEFD-6D4D08CCC9D8}" dt="2023-07-18T21:13:00.712" v="16482" actId="1076"/>
          <ac:picMkLst>
            <pc:docMk/>
            <pc:sldMk cId="2066588452" sldId="300"/>
            <ac:picMk id="5" creationId="{D2347A68-299E-487B-8472-C65618F55F74}"/>
          </ac:picMkLst>
        </pc:picChg>
        <pc:picChg chg="del">
          <ac:chgData name="martina de maio" userId="d6df4f01-1da2-486c-8323-d9659dea833d" providerId="ADAL" clId="{8F716D51-615E-4166-AEFD-6D4D08CCC9D8}" dt="2023-07-18T21:12:10.542" v="16471" actId="478"/>
          <ac:picMkLst>
            <pc:docMk/>
            <pc:sldMk cId="2066588452" sldId="300"/>
            <ac:picMk id="6" creationId="{B523D2C7-A220-22FB-A120-1D0428895E90}"/>
          </ac:picMkLst>
        </pc:picChg>
      </pc:sldChg>
      <pc:sldChg chg="addSp delSp modSp add mod">
        <pc:chgData name="martina de maio" userId="d6df4f01-1da2-486c-8323-d9659dea833d" providerId="ADAL" clId="{8F716D51-615E-4166-AEFD-6D4D08CCC9D8}" dt="2023-07-18T22:04:49.352" v="17200" actId="478"/>
        <pc:sldMkLst>
          <pc:docMk/>
          <pc:sldMk cId="2566200269" sldId="301"/>
        </pc:sldMkLst>
        <pc:spChg chg="mod">
          <ac:chgData name="martina de maio" userId="d6df4f01-1da2-486c-8323-d9659dea833d" providerId="ADAL" clId="{8F716D51-615E-4166-AEFD-6D4D08CCC9D8}" dt="2023-07-18T21:23:43.002" v="16610" actId="20577"/>
          <ac:spMkLst>
            <pc:docMk/>
            <pc:sldMk cId="2566200269" sldId="301"/>
            <ac:spMk id="4" creationId="{B0F1FC6F-310C-23D3-E3B3-0C511A0B9A53}"/>
          </ac:spMkLst>
        </pc:spChg>
        <pc:spChg chg="del mod">
          <ac:chgData name="martina de maio" userId="d6df4f01-1da2-486c-8323-d9659dea833d" providerId="ADAL" clId="{8F716D51-615E-4166-AEFD-6D4D08CCC9D8}" dt="2023-07-18T21:30:12.953" v="16644" actId="478"/>
          <ac:spMkLst>
            <pc:docMk/>
            <pc:sldMk cId="2566200269" sldId="301"/>
            <ac:spMk id="9" creationId="{CAC1BB44-1C9A-C3D0-848C-AC83A1162785}"/>
          </ac:spMkLst>
        </pc:spChg>
        <pc:spChg chg="del">
          <ac:chgData name="martina de maio" userId="d6df4f01-1da2-486c-8323-d9659dea833d" providerId="ADAL" clId="{8F716D51-615E-4166-AEFD-6D4D08CCC9D8}" dt="2023-07-18T22:04:49.352" v="17200" actId="478"/>
          <ac:spMkLst>
            <pc:docMk/>
            <pc:sldMk cId="2566200269" sldId="301"/>
            <ac:spMk id="16" creationId="{9EBF71D3-3FAB-467F-86F1-8DE02101EB25}"/>
          </ac:spMkLst>
        </pc:spChg>
        <pc:spChg chg="add mod">
          <ac:chgData name="martina de maio" userId="d6df4f01-1da2-486c-8323-d9659dea833d" providerId="ADAL" clId="{8F716D51-615E-4166-AEFD-6D4D08CCC9D8}" dt="2023-07-18T22:04:37.330" v="17196"/>
          <ac:spMkLst>
            <pc:docMk/>
            <pc:sldMk cId="2566200269" sldId="301"/>
            <ac:spMk id="18" creationId="{AF43A05F-F960-6BE5-115B-D1F3A796A0FE}"/>
          </ac:spMkLst>
        </pc:spChg>
        <pc:spChg chg="del mod">
          <ac:chgData name="martina de maio" userId="d6df4f01-1da2-486c-8323-d9659dea833d" providerId="ADAL" clId="{8F716D51-615E-4166-AEFD-6D4D08CCC9D8}" dt="2023-07-18T21:30:14.445" v="16645" actId="478"/>
          <ac:spMkLst>
            <pc:docMk/>
            <pc:sldMk cId="2566200269" sldId="301"/>
            <ac:spMk id="21" creationId="{F42B8D12-7689-7000-74E6-283CDD48DE25}"/>
          </ac:spMkLst>
        </pc:spChg>
        <pc:picChg chg="add mod">
          <ac:chgData name="martina de maio" userId="d6df4f01-1da2-486c-8323-d9659dea833d" providerId="ADAL" clId="{8F716D51-615E-4166-AEFD-6D4D08CCC9D8}" dt="2023-07-18T21:24:55.443" v="16623" actId="1076"/>
          <ac:picMkLst>
            <pc:docMk/>
            <pc:sldMk cId="2566200269" sldId="301"/>
            <ac:picMk id="3" creationId="{CFDE6A5C-DFE2-1A85-D449-15C8D858B1E5}"/>
          </ac:picMkLst>
        </pc:picChg>
        <pc:picChg chg="del">
          <ac:chgData name="martina de maio" userId="d6df4f01-1da2-486c-8323-d9659dea833d" providerId="ADAL" clId="{8F716D51-615E-4166-AEFD-6D4D08CCC9D8}" dt="2023-07-18T21:23:14.579" v="16587" actId="478"/>
          <ac:picMkLst>
            <pc:docMk/>
            <pc:sldMk cId="2566200269" sldId="301"/>
            <ac:picMk id="5" creationId="{D2347A68-299E-487B-8472-C65618F55F74}"/>
          </ac:picMkLst>
        </pc:picChg>
        <pc:picChg chg="add mod modCrop">
          <ac:chgData name="martina de maio" userId="d6df4f01-1da2-486c-8323-d9659dea833d" providerId="ADAL" clId="{8F716D51-615E-4166-AEFD-6D4D08CCC9D8}" dt="2023-07-18T21:34:10.545" v="16653" actId="1076"/>
          <ac:picMkLst>
            <pc:docMk/>
            <pc:sldMk cId="2566200269" sldId="301"/>
            <ac:picMk id="7" creationId="{70E0202B-CCB2-8917-F7D4-AD98DC6D945A}"/>
          </ac:picMkLst>
        </pc:picChg>
        <pc:picChg chg="add del mod">
          <ac:chgData name="martina de maio" userId="d6df4f01-1da2-486c-8323-d9659dea833d" providerId="ADAL" clId="{8F716D51-615E-4166-AEFD-6D4D08CCC9D8}" dt="2023-07-18T21:29:39.609" v="16632" actId="478"/>
          <ac:picMkLst>
            <pc:docMk/>
            <pc:sldMk cId="2566200269" sldId="301"/>
            <ac:picMk id="10" creationId="{361A49AB-5724-64B7-A7EE-7D3852C02486}"/>
          </ac:picMkLst>
        </pc:picChg>
        <pc:picChg chg="add mod modCrop">
          <ac:chgData name="martina de maio" userId="d6df4f01-1da2-486c-8323-d9659dea833d" providerId="ADAL" clId="{8F716D51-615E-4166-AEFD-6D4D08CCC9D8}" dt="2023-07-18T21:30:11.316" v="16643" actId="1076"/>
          <ac:picMkLst>
            <pc:docMk/>
            <pc:sldMk cId="2566200269" sldId="301"/>
            <ac:picMk id="13" creationId="{1993AFA8-7EB0-8C2F-F74E-1EC9CA3F4EB9}"/>
          </ac:picMkLst>
        </pc:picChg>
        <pc:picChg chg="add mod modCrop">
          <ac:chgData name="martina de maio" userId="d6df4f01-1da2-486c-8323-d9659dea833d" providerId="ADAL" clId="{8F716D51-615E-4166-AEFD-6D4D08CCC9D8}" dt="2023-07-18T21:34:28.674" v="16661" actId="1076"/>
          <ac:picMkLst>
            <pc:docMk/>
            <pc:sldMk cId="2566200269" sldId="301"/>
            <ac:picMk id="15" creationId="{E3F9E929-047E-38A3-535F-D670B61F9F38}"/>
          </ac:picMkLst>
        </pc:picChg>
      </pc:sldChg>
      <pc:sldChg chg="addSp delSp modSp add mod">
        <pc:chgData name="martina de maio" userId="d6df4f01-1da2-486c-8323-d9659dea833d" providerId="ADAL" clId="{8F716D51-615E-4166-AEFD-6D4D08CCC9D8}" dt="2023-07-18T22:04:38.496" v="17197"/>
        <pc:sldMkLst>
          <pc:docMk/>
          <pc:sldMk cId="1448361853" sldId="302"/>
        </pc:sldMkLst>
        <pc:spChg chg="add mod">
          <ac:chgData name="martina de maio" userId="d6df4f01-1da2-486c-8323-d9659dea833d" providerId="ADAL" clId="{8F716D51-615E-4166-AEFD-6D4D08CCC9D8}" dt="2023-07-18T22:00:14.659" v="17067" actId="113"/>
          <ac:spMkLst>
            <pc:docMk/>
            <pc:sldMk cId="1448361853" sldId="302"/>
            <ac:spMk id="2" creationId="{FED09273-720E-A951-5551-2C0EC54BC535}"/>
          </ac:spMkLst>
        </pc:spChg>
        <pc:spChg chg="add mod">
          <ac:chgData name="martina de maio" userId="d6df4f01-1da2-486c-8323-d9659dea833d" providerId="ADAL" clId="{8F716D51-615E-4166-AEFD-6D4D08CCC9D8}" dt="2023-07-18T22:02:41.064" v="17152"/>
          <ac:spMkLst>
            <pc:docMk/>
            <pc:sldMk cId="1448361853" sldId="302"/>
            <ac:spMk id="5" creationId="{D008311D-6432-E072-D529-AD6BD38799EB}"/>
          </ac:spMkLst>
        </pc:spChg>
        <pc:spChg chg="add mod">
          <ac:chgData name="martina de maio" userId="d6df4f01-1da2-486c-8323-d9659dea833d" providerId="ADAL" clId="{8F716D51-615E-4166-AEFD-6D4D08CCC9D8}" dt="2023-07-18T22:04:38.496" v="17197"/>
          <ac:spMkLst>
            <pc:docMk/>
            <pc:sldMk cId="1448361853" sldId="302"/>
            <ac:spMk id="6" creationId="{926B6DF8-3CE3-C093-B199-C8F3E34CA19B}"/>
          </ac:spMkLst>
        </pc:spChg>
        <pc:picChg chg="del">
          <ac:chgData name="martina de maio" userId="d6df4f01-1da2-486c-8323-d9659dea833d" providerId="ADAL" clId="{8F716D51-615E-4166-AEFD-6D4D08CCC9D8}" dt="2023-07-18T21:34:33.840" v="16663" actId="478"/>
          <ac:picMkLst>
            <pc:docMk/>
            <pc:sldMk cId="1448361853" sldId="302"/>
            <ac:picMk id="3" creationId="{CFDE6A5C-DFE2-1A85-D449-15C8D858B1E5}"/>
          </ac:picMkLst>
        </pc:picChg>
        <pc:picChg chg="del mod">
          <ac:chgData name="martina de maio" userId="d6df4f01-1da2-486c-8323-d9659dea833d" providerId="ADAL" clId="{8F716D51-615E-4166-AEFD-6D4D08CCC9D8}" dt="2023-07-18T21:34:33.446" v="16662" actId="478"/>
          <ac:picMkLst>
            <pc:docMk/>
            <pc:sldMk cId="1448361853" sldId="302"/>
            <ac:picMk id="7" creationId="{70E0202B-CCB2-8917-F7D4-AD98DC6D945A}"/>
          </ac:picMkLst>
        </pc:picChg>
        <pc:picChg chg="del">
          <ac:chgData name="martina de maio" userId="d6df4f01-1da2-486c-8323-d9659dea833d" providerId="ADAL" clId="{8F716D51-615E-4166-AEFD-6D4D08CCC9D8}" dt="2023-07-18T21:34:34.252" v="16664" actId="478"/>
          <ac:picMkLst>
            <pc:docMk/>
            <pc:sldMk cId="1448361853" sldId="302"/>
            <ac:picMk id="13" creationId="{1993AFA8-7EB0-8C2F-F74E-1EC9CA3F4EB9}"/>
          </ac:picMkLst>
        </pc:picChg>
      </pc:sldChg>
      <pc:sldChg chg="addSp delSp modSp new mod">
        <pc:chgData name="martina de maio" userId="d6df4f01-1da2-486c-8323-d9659dea833d" providerId="ADAL" clId="{8F716D51-615E-4166-AEFD-6D4D08CCC9D8}" dt="2023-07-18T22:04:43.509" v="17199" actId="1076"/>
        <pc:sldMkLst>
          <pc:docMk/>
          <pc:sldMk cId="3490345687" sldId="303"/>
        </pc:sldMkLst>
        <pc:spChg chg="del">
          <ac:chgData name="martina de maio" userId="d6df4f01-1da2-486c-8323-d9659dea833d" providerId="ADAL" clId="{8F716D51-615E-4166-AEFD-6D4D08CCC9D8}" dt="2023-07-18T21:36:44.372" v="16958" actId="478"/>
          <ac:spMkLst>
            <pc:docMk/>
            <pc:sldMk cId="3490345687" sldId="303"/>
            <ac:spMk id="2" creationId="{9A28094A-4339-FBF0-AC0E-7E20A727ED4C}"/>
          </ac:spMkLst>
        </pc:spChg>
        <pc:spChg chg="mod">
          <ac:chgData name="martina de maio" userId="d6df4f01-1da2-486c-8323-d9659dea833d" providerId="ADAL" clId="{8F716D51-615E-4166-AEFD-6D4D08CCC9D8}" dt="2023-07-18T21:37:48.212" v="17037" actId="207"/>
          <ac:spMkLst>
            <pc:docMk/>
            <pc:sldMk cId="3490345687" sldId="303"/>
            <ac:spMk id="3" creationId="{7BE155F8-1A07-0F78-1723-D4D3C7F98476}"/>
          </ac:spMkLst>
        </pc:spChg>
        <pc:spChg chg="mod">
          <ac:chgData name="martina de maio" userId="d6df4f01-1da2-486c-8323-d9659dea833d" providerId="ADAL" clId="{8F716D51-615E-4166-AEFD-6D4D08CCC9D8}" dt="2023-07-18T22:04:43.509" v="17199" actId="1076"/>
          <ac:spMkLst>
            <pc:docMk/>
            <pc:sldMk cId="3490345687" sldId="303"/>
            <ac:spMk id="5" creationId="{E2A98FA1-392F-CE8E-38B8-BED1829BE51F}"/>
          </ac:spMkLst>
        </pc:spChg>
        <pc:spChg chg="add mod">
          <ac:chgData name="martina de maio" userId="d6df4f01-1da2-486c-8323-d9659dea833d" providerId="ADAL" clId="{8F716D51-615E-4166-AEFD-6D4D08CCC9D8}" dt="2023-07-18T22:04:39.328" v="17198"/>
          <ac:spMkLst>
            <pc:docMk/>
            <pc:sldMk cId="3490345687" sldId="303"/>
            <ac:spMk id="6" creationId="{7A33F35A-3677-63E9-1487-C204B4D016E6}"/>
          </ac:spMkLst>
        </pc:spChg>
      </pc:sldChg>
      <pc:sldMasterChg chg="add del addSldLayout delSldLayout">
        <pc:chgData name="martina de maio" userId="d6df4f01-1da2-486c-8323-d9659dea833d" providerId="ADAL" clId="{8F716D51-615E-4166-AEFD-6D4D08CCC9D8}" dt="2023-07-17T14:00:48.969" v="49" actId="26606"/>
        <pc:sldMasterMkLst>
          <pc:docMk/>
          <pc:sldMasterMk cId="1314195653" sldId="2147483648"/>
        </pc:sldMasterMkLst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314195653" sldId="2147483648"/>
            <pc:sldLayoutMk cId="3323884517" sldId="2147483649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314195653" sldId="2147483648"/>
            <pc:sldLayoutMk cId="3061004993" sldId="2147483650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314195653" sldId="2147483648"/>
            <pc:sldLayoutMk cId="1517078476" sldId="2147483651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314195653" sldId="2147483648"/>
            <pc:sldLayoutMk cId="2654283347" sldId="2147483652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314195653" sldId="2147483648"/>
            <pc:sldLayoutMk cId="2716939373" sldId="2147483653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314195653" sldId="2147483648"/>
            <pc:sldLayoutMk cId="1789563799" sldId="2147483654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314195653" sldId="2147483648"/>
            <pc:sldLayoutMk cId="3981487950" sldId="2147483655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314195653" sldId="2147483648"/>
            <pc:sldLayoutMk cId="1119893256" sldId="2147483656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314195653" sldId="2147483648"/>
            <pc:sldLayoutMk cId="3096425028" sldId="2147483657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314195653" sldId="2147483648"/>
            <pc:sldLayoutMk cId="2545276099" sldId="2147483658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314195653" sldId="2147483648"/>
            <pc:sldLayoutMk cId="958780428" sldId="2147483659"/>
          </pc:sldLayoutMkLst>
        </pc:sldLayoutChg>
      </pc:sldMasterChg>
      <pc:sldMasterChg chg="modSp setBg modSldLayout">
        <pc:chgData name="martina de maio" userId="d6df4f01-1da2-486c-8323-d9659dea833d" providerId="ADAL" clId="{8F716D51-615E-4166-AEFD-6D4D08CCC9D8}" dt="2023-07-18T12:54:28.706" v="10248"/>
        <pc:sldMasterMkLst>
          <pc:docMk/>
          <pc:sldMasterMk cId="2496168455" sldId="2147483678"/>
        </pc:sldMasterMkLst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asterMk cId="2496168455" sldId="2147483678"/>
            <ac:spMk id="2" creationId="{00000000-0000-0000-0000-000000000000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asterMk cId="2496168455" sldId="2147483678"/>
            <ac:spMk id="3" creationId="{00000000-0000-0000-0000-000000000000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asterMk cId="2496168455" sldId="2147483678"/>
            <ac:spMk id="4" creationId="{00000000-0000-0000-0000-000000000000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asterMk cId="2496168455" sldId="2147483678"/>
            <ac:spMk id="5" creationId="{00000000-0000-0000-0000-000000000000}"/>
          </ac:spMkLst>
        </pc:spChg>
        <pc:spChg chg="mod">
          <ac:chgData name="martina de maio" userId="d6df4f01-1da2-486c-8323-d9659dea833d" providerId="ADAL" clId="{8F716D51-615E-4166-AEFD-6D4D08CCC9D8}" dt="2023-07-18T12:54:28.706" v="10248"/>
          <ac:spMkLst>
            <pc:docMk/>
            <pc:sldMasterMk cId="2496168455" sldId="2147483678"/>
            <ac:spMk id="6" creationId="{00000000-0000-0000-0000-000000000000}"/>
          </ac:spMkLst>
        </pc:spChg>
        <pc:picChg chg="mod">
          <ac:chgData name="martina de maio" userId="d6df4f01-1da2-486c-8323-d9659dea833d" providerId="ADAL" clId="{8F716D51-615E-4166-AEFD-6D4D08CCC9D8}" dt="2023-07-18T12:54:28.706" v="10248"/>
          <ac:picMkLst>
            <pc:docMk/>
            <pc:sldMasterMk cId="2496168455" sldId="2147483678"/>
            <ac:picMk id="1026" creationId="{00000000-0000-0000-0000-000000000000}"/>
          </ac:picMkLst>
        </pc:pic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3163151282" sldId="2147483679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163151282" sldId="2147483679"/>
              <ac:spMk id="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163151282" sldId="2147483679"/>
              <ac:spMk id="3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3163151282" sldId="2147483679"/>
              <ac:picMk id="7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2815938273" sldId="2147483680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815938273" sldId="2147483680"/>
              <ac:spMk id="12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2815938273" sldId="2147483680"/>
              <ac:picMk id="3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710355154" sldId="2147483681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10355154" sldId="2147483681"/>
              <ac:spMk id="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10355154" sldId="2147483681"/>
              <ac:spMk id="3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710355154" sldId="2147483681"/>
              <ac:picMk id="9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1783877935" sldId="2147483682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1783877935" sldId="2147483682"/>
              <ac:spMk id="1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1783877935" sldId="2147483682"/>
              <ac:spMk id="13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1783877935" sldId="2147483682"/>
              <ac:spMk id="14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1783877935" sldId="2147483682"/>
              <ac:picMk id="10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3936742443" sldId="2147483683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936742443" sldId="2147483683"/>
              <ac:spMk id="3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936742443" sldId="2147483683"/>
              <ac:spMk id="5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936742443" sldId="2147483683"/>
              <ac:spMk id="1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936742443" sldId="2147483683"/>
              <ac:spMk id="13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936742443" sldId="2147483683"/>
              <ac:spMk id="14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3936742443" sldId="2147483683"/>
              <ac:picMk id="15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1351195991" sldId="2147483684"/>
          </pc:sldLayoutMkLst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1351195991" sldId="2147483684"/>
              <ac:picMk id="8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971878483" sldId="2147483685"/>
          </pc:sldLayoutMkLst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971878483" sldId="2147483685"/>
              <ac:picMk id="7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1684645346" sldId="2147483686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1684645346" sldId="2147483686"/>
              <ac:spMk id="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1684645346" sldId="2147483686"/>
              <ac:spMk id="4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1684645346" sldId="2147483686"/>
              <ac:spMk id="10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1684645346" sldId="2147483686"/>
              <ac:picMk id="11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3707296820" sldId="2147483687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707296820" sldId="2147483687"/>
              <ac:spMk id="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707296820" sldId="2147483687"/>
              <ac:spMk id="3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707296820" sldId="2147483687"/>
              <ac:spMk id="4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3707296820" sldId="2147483687"/>
              <ac:picMk id="10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2961332109" sldId="2147483688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961332109" sldId="2147483688"/>
              <ac:spMk id="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961332109" sldId="2147483688"/>
              <ac:spMk id="3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961332109" sldId="2147483688"/>
              <ac:spMk id="4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2961332109" sldId="2147483688"/>
              <ac:picMk id="10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1850921817" sldId="2147483689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1850921817" sldId="2147483689"/>
              <ac:spMk id="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1850921817" sldId="2147483689"/>
              <ac:spMk id="4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1850921817" sldId="2147483689"/>
              <ac:picMk id="8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3665458142" sldId="2147483690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665458142" sldId="2147483690"/>
              <ac:spMk id="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665458142" sldId="2147483690"/>
              <ac:spMk id="4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665458142" sldId="2147483690"/>
              <ac:spMk id="1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665458142" sldId="2147483690"/>
              <ac:spMk id="13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3665458142" sldId="2147483690"/>
              <ac:spMk id="14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3665458142" sldId="2147483690"/>
              <ac:picMk id="11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1429997270" sldId="2147483691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1429997270" sldId="2147483691"/>
              <ac:spMk id="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1429997270" sldId="2147483691"/>
              <ac:spMk id="4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1429997270" sldId="2147483691"/>
              <ac:picMk id="8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2157446965" sldId="2147483692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157446965" sldId="2147483692"/>
              <ac:spMk id="7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157446965" sldId="2147483692"/>
              <ac:spMk id="8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157446965" sldId="2147483692"/>
              <ac:spMk id="9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157446965" sldId="2147483692"/>
              <ac:spMk id="10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157446965" sldId="2147483692"/>
              <ac:spMk id="11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157446965" sldId="2147483692"/>
              <ac:spMk id="1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157446965" sldId="2147483692"/>
              <ac:spMk id="15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2157446965" sldId="2147483692"/>
              <ac:picMk id="13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78850955" sldId="2147483693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8850955" sldId="2147483693"/>
              <ac:spMk id="19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8850955" sldId="2147483693"/>
              <ac:spMk id="20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8850955" sldId="2147483693"/>
              <ac:spMk id="21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8850955" sldId="2147483693"/>
              <ac:spMk id="2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8850955" sldId="2147483693"/>
              <ac:spMk id="23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8850955" sldId="2147483693"/>
              <ac:spMk id="24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8850955" sldId="2147483693"/>
              <ac:spMk id="25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8850955" sldId="2147483693"/>
              <ac:spMk id="26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8850955" sldId="2147483693"/>
              <ac:spMk id="27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78850955" sldId="2147483693"/>
              <ac:spMk id="30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78850955" sldId="2147483693"/>
              <ac:picMk id="16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1138342948" sldId="2147483694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1138342948" sldId="2147483694"/>
              <ac:spMk id="11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1138342948" sldId="2147483694"/>
              <ac:picMk id="8" creationId="{00000000-0000-0000-0000-000000000000}"/>
            </ac:picMkLst>
          </pc:picChg>
        </pc:sldLayoutChg>
        <pc:sldLayoutChg chg="modSp setBg">
          <pc:chgData name="martina de maio" userId="d6df4f01-1da2-486c-8323-d9659dea833d" providerId="ADAL" clId="{8F716D51-615E-4166-AEFD-6D4D08CCC9D8}" dt="2023-07-18T12:54:28.706" v="10248"/>
          <pc:sldLayoutMkLst>
            <pc:docMk/>
            <pc:sldMasterMk cId="2496168455" sldId="2147483678"/>
            <pc:sldLayoutMk cId="2493521162" sldId="2147483695"/>
          </pc:sldLayoutMkLst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493521162" sldId="2147483695"/>
              <ac:spMk id="2" creationId="{00000000-0000-0000-0000-000000000000}"/>
            </ac:spMkLst>
          </pc:spChg>
          <pc:spChg chg="mod">
            <ac:chgData name="martina de maio" userId="d6df4f01-1da2-486c-8323-d9659dea833d" providerId="ADAL" clId="{8F716D51-615E-4166-AEFD-6D4D08CCC9D8}" dt="2023-07-18T12:54:28.706" v="10248"/>
            <ac:spMkLst>
              <pc:docMk/>
              <pc:sldMasterMk cId="2496168455" sldId="2147483678"/>
              <pc:sldLayoutMk cId="2493521162" sldId="2147483695"/>
              <ac:spMk id="8" creationId="{00000000-0000-0000-0000-000000000000}"/>
            </ac:spMkLst>
          </pc:spChg>
          <pc:picChg chg="mod">
            <ac:chgData name="martina de maio" userId="d6df4f01-1da2-486c-8323-d9659dea833d" providerId="ADAL" clId="{8F716D51-615E-4166-AEFD-6D4D08CCC9D8}" dt="2023-07-18T12:54:28.706" v="10248"/>
            <ac:picMkLst>
              <pc:docMk/>
              <pc:sldMasterMk cId="2496168455" sldId="2147483678"/>
              <pc:sldLayoutMk cId="2493521162" sldId="2147483695"/>
              <ac:picMk id="9" creationId="{00000000-0000-0000-0000-000000000000}"/>
            </ac:picMkLst>
          </pc:picChg>
        </pc:sldLayoutChg>
      </pc:sldMasterChg>
      <pc:sldMasterChg chg="modSldLayout">
        <pc:chgData name="martina de maio" userId="d6df4f01-1da2-486c-8323-d9659dea833d" providerId="ADAL" clId="{8F716D51-615E-4166-AEFD-6D4D08CCC9D8}" dt="2023-07-17T14:37:30.591" v="648"/>
        <pc:sldMasterMkLst>
          <pc:docMk/>
          <pc:sldMasterMk cId="3268519671" sldId="2147483696"/>
        </pc:sldMasterMkLst>
        <pc:sldLayoutChg chg="addSp delSp">
          <pc:chgData name="martina de maio" userId="d6df4f01-1da2-486c-8323-d9659dea833d" providerId="ADAL" clId="{8F716D51-615E-4166-AEFD-6D4D08CCC9D8}" dt="2023-07-17T14:37:30.591" v="648"/>
          <pc:sldLayoutMkLst>
            <pc:docMk/>
            <pc:sldMasterMk cId="3268519671" sldId="2147483696"/>
            <pc:sldLayoutMk cId="1788001426" sldId="2147483708"/>
          </pc:sldLayoutMkLst>
          <pc:picChg chg="add del">
            <ac:chgData name="martina de maio" userId="d6df4f01-1da2-486c-8323-d9659dea833d" providerId="ADAL" clId="{8F716D51-615E-4166-AEFD-6D4D08CCC9D8}" dt="2023-07-17T14:37:30.591" v="648"/>
            <ac:picMkLst>
              <pc:docMk/>
              <pc:sldMasterMk cId="3268519671" sldId="2147483696"/>
              <pc:sldLayoutMk cId="1788001426" sldId="2147483708"/>
              <ac:picMk id="3" creationId="{00000000-0000-0000-0000-000000000000}"/>
            </ac:picMkLst>
          </pc:picChg>
        </pc:sldLayoutChg>
      </pc:sldMasterChg>
      <pc:sldMasterChg chg="add del addSldLayout delSldLayout">
        <pc:chgData name="martina de maio" userId="d6df4f01-1da2-486c-8323-d9659dea833d" providerId="ADAL" clId="{8F716D51-615E-4166-AEFD-6D4D08CCC9D8}" dt="2023-07-17T14:00:22.869" v="47" actId="26606"/>
        <pc:sldMasterMkLst>
          <pc:docMk/>
          <pc:sldMasterMk cId="545500638" sldId="2147483712"/>
        </pc:sldMasterMkLst>
        <pc:sldLayoutChg chg="add del">
          <pc:chgData name="martina de maio" userId="d6df4f01-1da2-486c-8323-d9659dea833d" providerId="ADAL" clId="{8F716D51-615E-4166-AEFD-6D4D08CCC9D8}" dt="2023-07-17T14:00:22.869" v="47" actId="26606"/>
          <pc:sldLayoutMkLst>
            <pc:docMk/>
            <pc:sldMasterMk cId="545500638" sldId="2147483712"/>
            <pc:sldLayoutMk cId="1467268733" sldId="2147483701"/>
          </pc:sldLayoutMkLst>
        </pc:sldLayoutChg>
        <pc:sldLayoutChg chg="add del">
          <pc:chgData name="martina de maio" userId="d6df4f01-1da2-486c-8323-d9659dea833d" providerId="ADAL" clId="{8F716D51-615E-4166-AEFD-6D4D08CCC9D8}" dt="2023-07-17T14:00:22.869" v="47" actId="26606"/>
          <pc:sldLayoutMkLst>
            <pc:docMk/>
            <pc:sldMasterMk cId="545500638" sldId="2147483712"/>
            <pc:sldLayoutMk cId="4022245554" sldId="2147483702"/>
          </pc:sldLayoutMkLst>
        </pc:sldLayoutChg>
        <pc:sldLayoutChg chg="add del">
          <pc:chgData name="martina de maio" userId="d6df4f01-1da2-486c-8323-d9659dea833d" providerId="ADAL" clId="{8F716D51-615E-4166-AEFD-6D4D08CCC9D8}" dt="2023-07-17T14:00:22.869" v="47" actId="26606"/>
          <pc:sldLayoutMkLst>
            <pc:docMk/>
            <pc:sldMasterMk cId="545500638" sldId="2147483712"/>
            <pc:sldLayoutMk cId="1965173124" sldId="2147483703"/>
          </pc:sldLayoutMkLst>
        </pc:sldLayoutChg>
        <pc:sldLayoutChg chg="add del">
          <pc:chgData name="martina de maio" userId="d6df4f01-1da2-486c-8323-d9659dea833d" providerId="ADAL" clId="{8F716D51-615E-4166-AEFD-6D4D08CCC9D8}" dt="2023-07-17T14:00:22.869" v="47" actId="26606"/>
          <pc:sldLayoutMkLst>
            <pc:docMk/>
            <pc:sldMasterMk cId="545500638" sldId="2147483712"/>
            <pc:sldLayoutMk cId="1767736838" sldId="2147483704"/>
          </pc:sldLayoutMkLst>
        </pc:sldLayoutChg>
        <pc:sldLayoutChg chg="add del">
          <pc:chgData name="martina de maio" userId="d6df4f01-1da2-486c-8323-d9659dea833d" providerId="ADAL" clId="{8F716D51-615E-4166-AEFD-6D4D08CCC9D8}" dt="2023-07-17T14:00:22.869" v="47" actId="26606"/>
          <pc:sldLayoutMkLst>
            <pc:docMk/>
            <pc:sldMasterMk cId="545500638" sldId="2147483712"/>
            <pc:sldLayoutMk cId="2524627017" sldId="2147483705"/>
          </pc:sldLayoutMkLst>
        </pc:sldLayoutChg>
        <pc:sldLayoutChg chg="add del">
          <pc:chgData name="martina de maio" userId="d6df4f01-1da2-486c-8323-d9659dea833d" providerId="ADAL" clId="{8F716D51-615E-4166-AEFD-6D4D08CCC9D8}" dt="2023-07-17T14:00:22.869" v="47" actId="26606"/>
          <pc:sldLayoutMkLst>
            <pc:docMk/>
            <pc:sldMasterMk cId="545500638" sldId="2147483712"/>
            <pc:sldLayoutMk cId="3818749853" sldId="2147483706"/>
          </pc:sldLayoutMkLst>
        </pc:sldLayoutChg>
        <pc:sldLayoutChg chg="add del">
          <pc:chgData name="martina de maio" userId="d6df4f01-1da2-486c-8323-d9659dea833d" providerId="ADAL" clId="{8F716D51-615E-4166-AEFD-6D4D08CCC9D8}" dt="2023-07-17T14:00:22.869" v="47" actId="26606"/>
          <pc:sldLayoutMkLst>
            <pc:docMk/>
            <pc:sldMasterMk cId="545500638" sldId="2147483712"/>
            <pc:sldLayoutMk cId="4191720071" sldId="2147483707"/>
          </pc:sldLayoutMkLst>
        </pc:sldLayoutChg>
        <pc:sldLayoutChg chg="add del">
          <pc:chgData name="martina de maio" userId="d6df4f01-1da2-486c-8323-d9659dea833d" providerId="ADAL" clId="{8F716D51-615E-4166-AEFD-6D4D08CCC9D8}" dt="2023-07-17T14:00:22.869" v="47" actId="26606"/>
          <pc:sldLayoutMkLst>
            <pc:docMk/>
            <pc:sldMasterMk cId="545500638" sldId="2147483712"/>
            <pc:sldLayoutMk cId="1528844481" sldId="2147483708"/>
          </pc:sldLayoutMkLst>
        </pc:sldLayoutChg>
        <pc:sldLayoutChg chg="add del">
          <pc:chgData name="martina de maio" userId="d6df4f01-1da2-486c-8323-d9659dea833d" providerId="ADAL" clId="{8F716D51-615E-4166-AEFD-6D4D08CCC9D8}" dt="2023-07-17T14:00:22.869" v="47" actId="26606"/>
          <pc:sldLayoutMkLst>
            <pc:docMk/>
            <pc:sldMasterMk cId="545500638" sldId="2147483712"/>
            <pc:sldLayoutMk cId="684778954" sldId="2147483709"/>
          </pc:sldLayoutMkLst>
        </pc:sldLayoutChg>
        <pc:sldLayoutChg chg="add del">
          <pc:chgData name="martina de maio" userId="d6df4f01-1da2-486c-8323-d9659dea833d" providerId="ADAL" clId="{8F716D51-615E-4166-AEFD-6D4D08CCC9D8}" dt="2023-07-17T14:00:22.869" v="47" actId="26606"/>
          <pc:sldLayoutMkLst>
            <pc:docMk/>
            <pc:sldMasterMk cId="545500638" sldId="2147483712"/>
            <pc:sldLayoutMk cId="1734274160" sldId="2147483710"/>
          </pc:sldLayoutMkLst>
        </pc:sldLayoutChg>
        <pc:sldLayoutChg chg="add del">
          <pc:chgData name="martina de maio" userId="d6df4f01-1da2-486c-8323-d9659dea833d" providerId="ADAL" clId="{8F716D51-615E-4166-AEFD-6D4D08CCC9D8}" dt="2023-07-17T14:00:22.869" v="47" actId="26606"/>
          <pc:sldLayoutMkLst>
            <pc:docMk/>
            <pc:sldMasterMk cId="545500638" sldId="2147483712"/>
            <pc:sldLayoutMk cId="814868921" sldId="2147483711"/>
          </pc:sldLayoutMkLst>
        </pc:sldLayoutChg>
      </pc:sldMasterChg>
      <pc:sldMasterChg chg="add del addSldLayout delSldLayout">
        <pc:chgData name="martina de maio" userId="d6df4f01-1da2-486c-8323-d9659dea833d" providerId="ADAL" clId="{8F716D51-615E-4166-AEFD-6D4D08CCC9D8}" dt="2023-07-17T14:00:48.969" v="49" actId="26606"/>
        <pc:sldMasterMkLst>
          <pc:docMk/>
          <pc:sldMasterMk cId="1293365559" sldId="2147483738"/>
        </pc:sldMasterMkLst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293365559" sldId="2147483738"/>
            <pc:sldLayoutMk cId="2684854278" sldId="2147483727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293365559" sldId="2147483738"/>
            <pc:sldLayoutMk cId="3916011700" sldId="2147483728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293365559" sldId="2147483738"/>
            <pc:sldLayoutMk cId="3231460251" sldId="2147483729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293365559" sldId="2147483738"/>
            <pc:sldLayoutMk cId="175488992" sldId="2147483730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293365559" sldId="2147483738"/>
            <pc:sldLayoutMk cId="687727986" sldId="2147483731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293365559" sldId="2147483738"/>
            <pc:sldLayoutMk cId="1459771723" sldId="2147483732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293365559" sldId="2147483738"/>
            <pc:sldLayoutMk cId="411837818" sldId="2147483733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293365559" sldId="2147483738"/>
            <pc:sldLayoutMk cId="2274065605" sldId="2147483734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293365559" sldId="2147483738"/>
            <pc:sldLayoutMk cId="629043000" sldId="2147483735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293365559" sldId="2147483738"/>
            <pc:sldLayoutMk cId="2998994575" sldId="2147483736"/>
          </pc:sldLayoutMkLst>
        </pc:sldLayoutChg>
        <pc:sldLayoutChg chg="add del">
          <pc:chgData name="martina de maio" userId="d6df4f01-1da2-486c-8323-d9659dea833d" providerId="ADAL" clId="{8F716D51-615E-4166-AEFD-6D4D08CCC9D8}" dt="2023-07-17T14:00:48.969" v="49" actId="26606"/>
          <pc:sldLayoutMkLst>
            <pc:docMk/>
            <pc:sldMasterMk cId="1293365559" sldId="2147483738"/>
            <pc:sldLayoutMk cId="1489168259" sldId="2147483737"/>
          </pc:sldLayoutMkLst>
        </pc:sldLayoutChg>
      </pc:sldMasterChg>
    </pc:docChg>
  </pc:docChgLst>
  <pc:docChgLst>
    <pc:chgData name="martina de maio" userId="d6df4f01-1da2-486c-8323-d9659dea833d" providerId="ADAL" clId="{2BEEE7E1-9C7A-4953-8AC5-66E33B0CDD8E}"/>
    <pc:docChg chg="modSld">
      <pc:chgData name="martina de maio" userId="d6df4f01-1da2-486c-8323-d9659dea833d" providerId="ADAL" clId="{2BEEE7E1-9C7A-4953-8AC5-66E33B0CDD8E}" dt="2023-09-03T18:49:06.125" v="0"/>
      <pc:docMkLst>
        <pc:docMk/>
      </pc:docMkLst>
      <pc:sldChg chg="modNotesTx">
        <pc:chgData name="martina de maio" userId="d6df4f01-1da2-486c-8323-d9659dea833d" providerId="ADAL" clId="{2BEEE7E1-9C7A-4953-8AC5-66E33B0CDD8E}" dt="2023-09-03T18:49:06.125" v="0"/>
        <pc:sldMkLst>
          <pc:docMk/>
          <pc:sldMk cId="1298433661" sldId="29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microsoft.com/office/2007/relationships/hdphoto" Target="../media/hdphoto1.wdp"/><Relationship Id="rId1" Type="http://schemas.openxmlformats.org/officeDocument/2006/relationships/image" Target="../media/image11.png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07/relationships/hdphoto" Target="../media/hdphoto1.wdp"/><Relationship Id="rId1" Type="http://schemas.openxmlformats.org/officeDocument/2006/relationships/image" Target="../media/image11.png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_rels/drawing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microsoft.com/office/2007/relationships/hdphoto" Target="../media/hdphoto1.wdp"/><Relationship Id="rId1" Type="http://schemas.openxmlformats.org/officeDocument/2006/relationships/image" Target="../media/image11.png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microsoft.com/office/2007/relationships/hdphoto" Target="../media/hdphoto1.wdp"/><Relationship Id="rId1" Type="http://schemas.openxmlformats.org/officeDocument/2006/relationships/image" Target="../media/image11.png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3F823-6B69-415E-BCB2-E8E3931ACA8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CAA000-5252-4680-BE5A-FF39D44D7B6A}">
      <dgm:prSet custT="1"/>
      <dgm:spPr/>
      <dgm:t>
        <a:bodyPr/>
        <a:lstStyle/>
        <a:p>
          <a:pPr algn="l">
            <a:lnSpc>
              <a:spcPct val="100000"/>
            </a:lnSpc>
          </a:pPr>
          <a:r>
            <a:rPr lang="it-IT" sz="1600" b="1" dirty="0"/>
            <a:t>Lavaggio a mano: </a:t>
          </a:r>
          <a:r>
            <a:rPr lang="it-IT" sz="1600" b="0" i="0" dirty="0"/>
            <a:t>gli addetti utilizzano strumenti come spugne, panni e detergenti specifici per pulire manualmente ogni parte dell'auto.</a:t>
          </a:r>
        </a:p>
        <a:p>
          <a:pPr algn="l">
            <a:lnSpc>
              <a:spcPct val="100000"/>
            </a:lnSpc>
          </a:pPr>
          <a:r>
            <a:rPr lang="en-US" sz="1600" b="1" dirty="0"/>
            <a:t>Vantaggi: </a:t>
          </a:r>
          <a:r>
            <a:rPr lang="en-US" sz="1600" dirty="0" err="1"/>
            <a:t>maggiore</a:t>
          </a:r>
          <a:r>
            <a:rPr lang="en-US" sz="1600" dirty="0"/>
            <a:t> </a:t>
          </a:r>
          <a:r>
            <a:rPr lang="en-US" sz="1600" dirty="0" err="1"/>
            <a:t>precisione</a:t>
          </a:r>
          <a:r>
            <a:rPr lang="en-US" sz="1600" dirty="0"/>
            <a:t>, </a:t>
          </a:r>
          <a:r>
            <a:rPr lang="en-US" sz="1600" dirty="0" err="1"/>
            <a:t>servizio</a:t>
          </a:r>
          <a:r>
            <a:rPr lang="en-US" sz="1600" dirty="0"/>
            <a:t> </a:t>
          </a:r>
          <a:r>
            <a:rPr lang="en-US" sz="1600" dirty="0" err="1"/>
            <a:t>più</a:t>
          </a:r>
          <a:r>
            <a:rPr lang="en-US" sz="1600" dirty="0"/>
            <a:t> </a:t>
          </a:r>
          <a:r>
            <a:rPr lang="en-US" sz="1600" dirty="0" err="1"/>
            <a:t>personalizzato</a:t>
          </a:r>
          <a:r>
            <a:rPr lang="en-US" sz="1600" dirty="0"/>
            <a:t>, </a:t>
          </a:r>
          <a:r>
            <a:rPr lang="en-US" sz="1600" dirty="0" err="1"/>
            <a:t>cura</a:t>
          </a:r>
          <a:r>
            <a:rPr lang="en-US" sz="1600" dirty="0"/>
            <a:t> e </a:t>
          </a:r>
          <a:r>
            <a:rPr lang="en-US" sz="1600" dirty="0" err="1"/>
            <a:t>attenzione</a:t>
          </a:r>
          <a:r>
            <a:rPr lang="en-US" sz="1600" dirty="0"/>
            <a:t> </a:t>
          </a:r>
          <a:r>
            <a:rPr lang="en-US" sz="1600" dirty="0" err="1"/>
            <a:t>alla</a:t>
          </a:r>
          <a:r>
            <a:rPr lang="en-US" sz="1600" dirty="0"/>
            <a:t> </a:t>
          </a:r>
          <a:r>
            <a:rPr lang="en-US" sz="1600" dirty="0" err="1"/>
            <a:t>carrozzeria</a:t>
          </a:r>
          <a:r>
            <a:rPr lang="en-US" sz="1600" dirty="0"/>
            <a:t>.</a:t>
          </a:r>
        </a:p>
        <a:p>
          <a:pPr algn="l">
            <a:lnSpc>
              <a:spcPct val="100000"/>
            </a:lnSpc>
          </a:pPr>
          <a:r>
            <a:rPr lang="en-US" sz="1600" b="1" dirty="0" err="1"/>
            <a:t>Svantaggi</a:t>
          </a:r>
          <a:r>
            <a:rPr lang="en-US" sz="1600" b="1" dirty="0"/>
            <a:t>: </a:t>
          </a:r>
          <a:r>
            <a:rPr lang="en-US" sz="1600" dirty="0" err="1"/>
            <a:t>maggiore</a:t>
          </a:r>
          <a:r>
            <a:rPr lang="en-US" sz="1600" dirty="0"/>
            <a:t> tempo di </a:t>
          </a:r>
          <a:r>
            <a:rPr lang="en-US" sz="1600" dirty="0" err="1"/>
            <a:t>esecuzione</a:t>
          </a:r>
          <a:r>
            <a:rPr lang="en-US" sz="1600" dirty="0"/>
            <a:t>, </a:t>
          </a:r>
          <a:r>
            <a:rPr lang="en-US" sz="1600" dirty="0" err="1"/>
            <a:t>costo</a:t>
          </a:r>
          <a:r>
            <a:rPr lang="en-US" sz="1600" dirty="0"/>
            <a:t> </a:t>
          </a:r>
          <a:r>
            <a:rPr lang="en-US" sz="1600" dirty="0" err="1"/>
            <a:t>più</a:t>
          </a:r>
          <a:r>
            <a:rPr lang="en-US" sz="1600" dirty="0"/>
            <a:t> </a:t>
          </a:r>
          <a:r>
            <a:rPr lang="en-US" sz="1600" dirty="0" err="1"/>
            <a:t>elevato</a:t>
          </a:r>
          <a:r>
            <a:rPr lang="en-US" sz="1600" dirty="0"/>
            <a:t>.</a:t>
          </a:r>
        </a:p>
      </dgm:t>
    </dgm:pt>
    <dgm:pt modelId="{8C8E1066-97E4-4C74-9953-0480DCA621AF}" type="parTrans" cxnId="{A381BC70-D135-4D2C-A567-0A7FF4B307BC}">
      <dgm:prSet/>
      <dgm:spPr/>
      <dgm:t>
        <a:bodyPr/>
        <a:lstStyle/>
        <a:p>
          <a:endParaRPr lang="en-US"/>
        </a:p>
      </dgm:t>
    </dgm:pt>
    <dgm:pt modelId="{D89A4961-7F6E-49EB-A881-EFAA3E370597}" type="sibTrans" cxnId="{A381BC70-D135-4D2C-A567-0A7FF4B307B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5A65B88-559F-4DD2-B8B9-17825DE5D2F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b="1" dirty="0"/>
            <a:t>Lavaggio con rulli: </a:t>
          </a:r>
          <a:r>
            <a:rPr lang="it-IT" sz="1600" dirty="0"/>
            <a:t>l’auto </a:t>
          </a:r>
          <a:r>
            <a:rPr lang="it-IT" sz="1600" b="0" i="0" dirty="0"/>
            <a:t>viene guidata attraverso un tunnel in cui ci sono spazzole rotanti, getti d'acqua ad alta pressione e prodotti detergenti che puliscono l'auto in modo automatico.</a:t>
          </a:r>
        </a:p>
        <a:p>
          <a:pPr>
            <a:lnSpc>
              <a:spcPct val="100000"/>
            </a:lnSpc>
          </a:pPr>
          <a:r>
            <a:rPr lang="it-IT" sz="1600" b="1" i="0" dirty="0"/>
            <a:t>Vantaggi: </a:t>
          </a:r>
          <a:r>
            <a:rPr lang="it-IT" sz="1600" b="0" i="0" dirty="0"/>
            <a:t>più economico, minor tempo di esecuzione.</a:t>
          </a:r>
        </a:p>
        <a:p>
          <a:pPr>
            <a:lnSpc>
              <a:spcPct val="100000"/>
            </a:lnSpc>
          </a:pPr>
          <a:r>
            <a:rPr lang="it-IT" sz="1600" b="1" i="0" dirty="0"/>
            <a:t>Svantaggi: </a:t>
          </a:r>
          <a:r>
            <a:rPr lang="it-IT" sz="1600" b="0" i="0" dirty="0"/>
            <a:t>minor attenzione ai dettagli e alla cura della carrozzeria.</a:t>
          </a:r>
          <a:endParaRPr lang="en-US" sz="1600" dirty="0"/>
        </a:p>
      </dgm:t>
    </dgm:pt>
    <dgm:pt modelId="{84413077-2B82-47AC-8F1A-94EFF5674C8B}" type="parTrans" cxnId="{A8A66A5F-2D71-480F-B94B-4AE1A90D5DB3}">
      <dgm:prSet/>
      <dgm:spPr/>
      <dgm:t>
        <a:bodyPr/>
        <a:lstStyle/>
        <a:p>
          <a:endParaRPr lang="en-US"/>
        </a:p>
      </dgm:t>
    </dgm:pt>
    <dgm:pt modelId="{46785941-7F9A-41DC-A50F-FDEE273C889A}" type="sibTrans" cxnId="{A8A66A5F-2D71-480F-B94B-4AE1A90D5D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378E5F7-3A33-4198-901C-DE0DC8969F6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b="1" i="0" dirty="0"/>
            <a:t>Lucidatura dell'auto: </a:t>
          </a:r>
          <a:r>
            <a:rPr lang="it-IT" sz="1600" b="0" i="0" dirty="0"/>
            <a:t>un processo volto a migliorare l'aspetto esteriore della carrozzeria, rendendola più brillante e levigata.</a:t>
          </a:r>
          <a:endParaRPr lang="en-US" sz="1600" dirty="0"/>
        </a:p>
      </dgm:t>
    </dgm:pt>
    <dgm:pt modelId="{B819E642-E690-4DBF-A72A-9937D36F3C74}" type="parTrans" cxnId="{2F9E2772-6C0E-42B9-A429-18388187E5BB}">
      <dgm:prSet/>
      <dgm:spPr/>
      <dgm:t>
        <a:bodyPr/>
        <a:lstStyle/>
        <a:p>
          <a:endParaRPr lang="en-US"/>
        </a:p>
      </dgm:t>
    </dgm:pt>
    <dgm:pt modelId="{8944391E-3D58-4A0B-9373-F2621A926C54}" type="sibTrans" cxnId="{2F9E2772-6C0E-42B9-A429-18388187E5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84A26D-D5F1-472C-9097-0902A8DD4B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it-IT" sz="1600" b="1" dirty="0"/>
            <a:t>Lavaggio interni: </a:t>
          </a:r>
          <a:r>
            <a:rPr lang="it-IT" sz="1600" dirty="0"/>
            <a:t>pulizia degli elementi interni dell’abitacolo. </a:t>
          </a:r>
          <a:endParaRPr lang="en-US" sz="1600" dirty="0"/>
        </a:p>
      </dgm:t>
    </dgm:pt>
    <dgm:pt modelId="{B3344D91-55DB-4A48-B588-78FA69171025}" type="parTrans" cxnId="{5B6D7EFA-344C-4950-BF2F-2E384B92E559}">
      <dgm:prSet/>
      <dgm:spPr/>
      <dgm:t>
        <a:bodyPr/>
        <a:lstStyle/>
        <a:p>
          <a:endParaRPr lang="en-US"/>
        </a:p>
      </dgm:t>
    </dgm:pt>
    <dgm:pt modelId="{56C59470-D301-4EAC-8FE5-53DF82002AEB}" type="sibTrans" cxnId="{5B6D7EFA-344C-4950-BF2F-2E384B92E559}">
      <dgm:prSet/>
      <dgm:spPr/>
      <dgm:t>
        <a:bodyPr/>
        <a:lstStyle/>
        <a:p>
          <a:endParaRPr lang="en-US"/>
        </a:p>
      </dgm:t>
    </dgm:pt>
    <dgm:pt modelId="{2EA26030-EEC5-4F64-8FB4-D2DF18987BCD}" type="pres">
      <dgm:prSet presAssocID="{A263F823-6B69-415E-BCB2-E8E3931ACA89}" presName="root" presStyleCnt="0">
        <dgm:presLayoutVars>
          <dgm:dir/>
          <dgm:resizeHandles val="exact"/>
        </dgm:presLayoutVars>
      </dgm:prSet>
      <dgm:spPr/>
    </dgm:pt>
    <dgm:pt modelId="{8C8BD0E6-2E6C-40DC-B9EE-E0FC7E7B5AA0}" type="pres">
      <dgm:prSet presAssocID="{A263F823-6B69-415E-BCB2-E8E3931ACA89}" presName="container" presStyleCnt="0">
        <dgm:presLayoutVars>
          <dgm:dir/>
          <dgm:resizeHandles val="exact"/>
        </dgm:presLayoutVars>
      </dgm:prSet>
      <dgm:spPr/>
    </dgm:pt>
    <dgm:pt modelId="{A811DFEF-26CF-46B5-A78E-59244CABDC89}" type="pres">
      <dgm:prSet presAssocID="{B7CAA000-5252-4680-BE5A-FF39D44D7B6A}" presName="compNode" presStyleCnt="0"/>
      <dgm:spPr/>
    </dgm:pt>
    <dgm:pt modelId="{B178071B-E3C1-42E7-86B1-7F67D81BFC49}" type="pres">
      <dgm:prSet presAssocID="{B7CAA000-5252-4680-BE5A-FF39D44D7B6A}" presName="iconBgRect" presStyleLbl="bgShp" presStyleIdx="0" presStyleCnt="4" custScaleX="132145" custScaleY="131547" custLinFactNeighborX="-14307"/>
      <dgm:spPr/>
    </dgm:pt>
    <dgm:pt modelId="{F26D78EA-9A83-46FE-BB56-164E8302DBDA}" type="pres">
      <dgm:prSet presAssocID="{B7CAA000-5252-4680-BE5A-FF39D44D7B6A}" presName="iconRect" presStyleLbl="node1" presStyleIdx="0" presStyleCnt="4" custScaleX="226804" custScaleY="228763" custLinFactNeighborX="-25183" custLinFactNeighborY="14369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85500" y1="22722" x2="85700" y2="33958"/>
                        <a14:foregroundMark x1="85700" y1="33958" x2="82300" y2="48190"/>
                        <a14:foregroundMark x1="81000" y1="22472" x2="70100" y2="34457"/>
                        <a14:foregroundMark x1="76500" y1="52934" x2="76200" y2="52310"/>
                        <a14:foregroundMark x1="17000" y1="27715" x2="14300" y2="36205"/>
                        <a14:foregroundMark x1="14300" y1="36205" x2="14400" y2="44195"/>
                        <a14:foregroundMark x1="14400" y1="44195" x2="17200" y2="58177"/>
                        <a14:foregroundMark x1="17600" y1="34831" x2="21800" y2="29338"/>
                        <a14:foregroundMark x1="24800" y1="25343" x2="22000" y2="24844"/>
                        <a14:foregroundMark x1="22000" y1="24345" x2="18300" y2="43945"/>
                        <a14:foregroundMark x1="18000" y1="55680" x2="23200" y2="60549"/>
                        <a14:foregroundMark x1="23200" y1="60549" x2="19900" y2="6441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ln>
          <a:noFill/>
        </a:ln>
      </dgm:spPr>
    </dgm:pt>
    <dgm:pt modelId="{13C68B4B-8B69-4C96-BEE6-B34A56A994FB}" type="pres">
      <dgm:prSet presAssocID="{B7CAA000-5252-4680-BE5A-FF39D44D7B6A}" presName="spaceRect" presStyleCnt="0"/>
      <dgm:spPr/>
    </dgm:pt>
    <dgm:pt modelId="{48BFB751-29B0-4FAF-826F-1E74EDC37B02}" type="pres">
      <dgm:prSet presAssocID="{B7CAA000-5252-4680-BE5A-FF39D44D7B6A}" presName="textRect" presStyleLbl="revTx" presStyleIdx="0" presStyleCnt="4" custScaleX="107861" custLinFactNeighborX="4652" custLinFactNeighborY="7944">
        <dgm:presLayoutVars>
          <dgm:chMax val="1"/>
          <dgm:chPref val="1"/>
        </dgm:presLayoutVars>
      </dgm:prSet>
      <dgm:spPr/>
    </dgm:pt>
    <dgm:pt modelId="{D3068325-91B7-4A89-AF03-A181F8A34308}" type="pres">
      <dgm:prSet presAssocID="{D89A4961-7F6E-49EB-A881-EFAA3E370597}" presName="sibTrans" presStyleLbl="sibTrans2D1" presStyleIdx="0" presStyleCnt="0"/>
      <dgm:spPr/>
    </dgm:pt>
    <dgm:pt modelId="{DF18DBFE-A9DC-48AF-8596-9DC876100BBB}" type="pres">
      <dgm:prSet presAssocID="{E5A65B88-559F-4DD2-B8B9-17825DE5D2F3}" presName="compNode" presStyleCnt="0"/>
      <dgm:spPr/>
    </dgm:pt>
    <dgm:pt modelId="{6C08A88E-8E07-4899-B185-F219D90D0A77}" type="pres">
      <dgm:prSet presAssocID="{E5A65B88-559F-4DD2-B8B9-17825DE5D2F3}" presName="iconBgRect" presStyleLbl="bgShp" presStyleIdx="1" presStyleCnt="4" custScaleX="131547" custScaleY="131547"/>
      <dgm:spPr/>
    </dgm:pt>
    <dgm:pt modelId="{C1730979-9E44-4645-B082-F140F56B9E5C}" type="pres">
      <dgm:prSet presAssocID="{E5A65B88-559F-4DD2-B8B9-17825DE5D2F3}" presName="iconRect" presStyleLbl="node1" presStyleIdx="1" presStyleCnt="4" custScaleX="163565" custScaleY="163565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231" y1="51731" x2="51385" y2="55288"/>
                        <a14:foregroundMark x1="41385" y1="63269" x2="50077" y2="64808"/>
                        <a14:foregroundMark x1="50077" y1="64808" x2="46000" y2="71731"/>
                        <a14:foregroundMark x1="46000" y1="71731" x2="56615" y2="73654"/>
                        <a14:foregroundMark x1="44231" y1="50769" x2="57846" y2="55096"/>
                        <a14:foregroundMark x1="61615" y1="78077" x2="62462" y2="79135"/>
                        <a14:foregroundMark x1="28077" y1="31731" x2="3053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BFA963F9-8501-4D18-9412-CED4DAD74DC4}" type="pres">
      <dgm:prSet presAssocID="{E5A65B88-559F-4DD2-B8B9-17825DE5D2F3}" presName="spaceRect" presStyleCnt="0"/>
      <dgm:spPr/>
    </dgm:pt>
    <dgm:pt modelId="{800BBEB7-482B-4905-B204-265B7E7EC548}" type="pres">
      <dgm:prSet presAssocID="{E5A65B88-559F-4DD2-B8B9-17825DE5D2F3}" presName="textRect" presStyleLbl="revTx" presStyleIdx="1" presStyleCnt="4" custLinFactNeighborY="9333">
        <dgm:presLayoutVars>
          <dgm:chMax val="1"/>
          <dgm:chPref val="1"/>
        </dgm:presLayoutVars>
      </dgm:prSet>
      <dgm:spPr/>
    </dgm:pt>
    <dgm:pt modelId="{42930F79-570A-4E0F-BF79-EDB9052D2225}" type="pres">
      <dgm:prSet presAssocID="{46785941-7F9A-41DC-A50F-FDEE273C889A}" presName="sibTrans" presStyleLbl="sibTrans2D1" presStyleIdx="0" presStyleCnt="0"/>
      <dgm:spPr/>
    </dgm:pt>
    <dgm:pt modelId="{4E0B3EAE-8837-4984-ADA9-DC2B2351CD85}" type="pres">
      <dgm:prSet presAssocID="{5378E5F7-3A33-4198-901C-DE0DC8969F64}" presName="compNode" presStyleCnt="0"/>
      <dgm:spPr/>
    </dgm:pt>
    <dgm:pt modelId="{98BDE561-30A2-4959-8E7D-24A900FAE06E}" type="pres">
      <dgm:prSet presAssocID="{5378E5F7-3A33-4198-901C-DE0DC8969F64}" presName="iconBgRect" presStyleLbl="bgShp" presStyleIdx="2" presStyleCnt="4" custScaleX="131547" custScaleY="131547"/>
      <dgm:spPr/>
    </dgm:pt>
    <dgm:pt modelId="{AE34B1BD-071E-47D8-B3CF-4416F95AC5F6}" type="pres">
      <dgm:prSet presAssocID="{5378E5F7-3A33-4198-901C-DE0DC8969F64}" presName="iconRect" presStyleLbl="node1" presStyleIdx="2" presStyleCnt="4" custScaleX="11504" custScaleY="51394"/>
      <dgm:spPr>
        <a:blipFill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04" b="89542" l="8987" r="90523">
                        <a14:foregroundMark x1="81373" y1="19281" x2="90686" y2="72222"/>
                        <a14:foregroundMark x1="9150" y1="54248" x2="8987" y2="72222"/>
                        <a14:foregroundMark x1="26634" y1="71569" x2="23203" y2="73856"/>
                        <a14:foregroundMark x1="22222" y1="72549" x2="24510" y2="72549"/>
                        <a14:foregroundMark x1="26797" y1="70261" x2="29412" y2="74510"/>
                        <a14:foregroundMark x1="24673" y1="69935" x2="25163" y2="73856"/>
                        <a14:foregroundMark x1="23039" y1="82026" x2="23529" y2="80065"/>
                        <a14:foregroundMark x1="75654" y1="65033" x2="76634" y2="71569"/>
                        <a14:foregroundMark x1="74183" y1="68954" x2="76961" y2="84967"/>
                        <a14:foregroundMark x1="77941" y1="66667" x2="70261" y2="80719"/>
                        <a14:foregroundMark x1="70261" y1="80719" x2="75000" y2="68301"/>
                        <a14:foregroundMark x1="26797" y1="66667" x2="20752" y2="79739"/>
                        <a14:foregroundMark x1="20752" y1="79739" x2="29902" y2="70915"/>
                        <a14:foregroundMark x1="29902" y1="70915" x2="28431" y2="67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>
          <a:noFill/>
        </a:ln>
      </dgm:spPr>
    </dgm:pt>
    <dgm:pt modelId="{53D6FA87-6048-42C3-9AF5-9BFA868D1AB9}" type="pres">
      <dgm:prSet presAssocID="{5378E5F7-3A33-4198-901C-DE0DC8969F64}" presName="spaceRect" presStyleCnt="0"/>
      <dgm:spPr/>
    </dgm:pt>
    <dgm:pt modelId="{533F05BE-0149-403F-AC5A-8E46B72F123E}" type="pres">
      <dgm:prSet presAssocID="{5378E5F7-3A33-4198-901C-DE0DC8969F64}" presName="textRect" presStyleLbl="revTx" presStyleIdx="2" presStyleCnt="4">
        <dgm:presLayoutVars>
          <dgm:chMax val="1"/>
          <dgm:chPref val="1"/>
        </dgm:presLayoutVars>
      </dgm:prSet>
      <dgm:spPr/>
    </dgm:pt>
    <dgm:pt modelId="{7106B0A9-F76D-4A39-86BC-026A85B1232D}" type="pres">
      <dgm:prSet presAssocID="{8944391E-3D58-4A0B-9373-F2621A926C54}" presName="sibTrans" presStyleLbl="sibTrans2D1" presStyleIdx="0" presStyleCnt="0"/>
      <dgm:spPr/>
    </dgm:pt>
    <dgm:pt modelId="{2435441F-166A-4DA5-9C47-D2CFF4721220}" type="pres">
      <dgm:prSet presAssocID="{3684A26D-D5F1-472C-9097-0902A8DD4B12}" presName="compNode" presStyleCnt="0"/>
      <dgm:spPr/>
    </dgm:pt>
    <dgm:pt modelId="{30A2F9F3-8E5F-43AE-B068-71CCE9751553}" type="pres">
      <dgm:prSet presAssocID="{3684A26D-D5F1-472C-9097-0902A8DD4B12}" presName="iconBgRect" presStyleLbl="bgShp" presStyleIdx="3" presStyleCnt="4" custScaleX="131547" custScaleY="131547"/>
      <dgm:spPr/>
    </dgm:pt>
    <dgm:pt modelId="{44EF8440-A7EA-485E-88B8-72149A5DD11F}" type="pres">
      <dgm:prSet presAssocID="{3684A26D-D5F1-472C-9097-0902A8DD4B12}" presName="iconRect" presStyleLbl="node1" presStyleIdx="3" presStyleCnt="4" custScaleX="155473" custScaleY="155473"/>
      <dgm:spPr>
        <a:blipFill rotWithShape="1"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98" b="94892" l="6957" r="92870">
                        <a14:foregroundMark x1="37043" y1="90712" x2="25913" y2="90402"/>
                        <a14:foregroundMark x1="25913" y1="90402" x2="44348" y2="92879"/>
                        <a14:foregroundMark x1="44348" y1="92879" x2="53217" y2="89319"/>
                        <a14:foregroundMark x1="41391" y1="95511" x2="30261" y2="94892"/>
                        <a14:foregroundMark x1="30261" y1="94892" x2="16870" y2="88390"/>
                        <a14:foregroundMark x1="16870" y1="88390" x2="16174" y2="88235"/>
                        <a14:foregroundMark x1="6957" y1="50155" x2="9217" y2="60991"/>
                        <a14:foregroundMark x1="51304" y1="22601" x2="53217" y2="43498"/>
                        <a14:foregroundMark x1="50261" y1="10062" x2="57217" y2="30650"/>
                        <a14:foregroundMark x1="92870" y1="78638" x2="89391" y2="8513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ln>
          <a:noFill/>
        </a:ln>
      </dgm:spPr>
    </dgm:pt>
    <dgm:pt modelId="{96377C1B-93A2-41E2-9DAB-AE6267839EE6}" type="pres">
      <dgm:prSet presAssocID="{3684A26D-D5F1-472C-9097-0902A8DD4B12}" presName="spaceRect" presStyleCnt="0"/>
      <dgm:spPr/>
    </dgm:pt>
    <dgm:pt modelId="{36EA7E2A-59F6-4C9D-B3BE-A1AFD82F8916}" type="pres">
      <dgm:prSet presAssocID="{3684A26D-D5F1-472C-9097-0902A8DD4B1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4E99203-6AF2-4E10-857D-095C2EC1B0B7}" type="presOf" srcId="{A263F823-6B69-415E-BCB2-E8E3931ACA89}" destId="{2EA26030-EEC5-4F64-8FB4-D2DF18987BCD}" srcOrd="0" destOrd="0" presId="urn:microsoft.com/office/officeart/2018/2/layout/IconCircleList"/>
    <dgm:cxn modelId="{FD84B90E-325C-4C2D-84E0-3A69174B4B81}" type="presOf" srcId="{8944391E-3D58-4A0B-9373-F2621A926C54}" destId="{7106B0A9-F76D-4A39-86BC-026A85B1232D}" srcOrd="0" destOrd="0" presId="urn:microsoft.com/office/officeart/2018/2/layout/IconCircleList"/>
    <dgm:cxn modelId="{A8A66A5F-2D71-480F-B94B-4AE1A90D5DB3}" srcId="{A263F823-6B69-415E-BCB2-E8E3931ACA89}" destId="{E5A65B88-559F-4DD2-B8B9-17825DE5D2F3}" srcOrd="1" destOrd="0" parTransId="{84413077-2B82-47AC-8F1A-94EFF5674C8B}" sibTransId="{46785941-7F9A-41DC-A50F-FDEE273C889A}"/>
    <dgm:cxn modelId="{D9E2525F-8AB7-4022-B492-C3DC6A429771}" type="presOf" srcId="{5378E5F7-3A33-4198-901C-DE0DC8969F64}" destId="{533F05BE-0149-403F-AC5A-8E46B72F123E}" srcOrd="0" destOrd="0" presId="urn:microsoft.com/office/officeart/2018/2/layout/IconCircleList"/>
    <dgm:cxn modelId="{A381BC70-D135-4D2C-A567-0A7FF4B307BC}" srcId="{A263F823-6B69-415E-BCB2-E8E3931ACA89}" destId="{B7CAA000-5252-4680-BE5A-FF39D44D7B6A}" srcOrd="0" destOrd="0" parTransId="{8C8E1066-97E4-4C74-9953-0480DCA621AF}" sibTransId="{D89A4961-7F6E-49EB-A881-EFAA3E370597}"/>
    <dgm:cxn modelId="{2F9E2772-6C0E-42B9-A429-18388187E5BB}" srcId="{A263F823-6B69-415E-BCB2-E8E3931ACA89}" destId="{5378E5F7-3A33-4198-901C-DE0DC8969F64}" srcOrd="2" destOrd="0" parTransId="{B819E642-E690-4DBF-A72A-9937D36F3C74}" sibTransId="{8944391E-3D58-4A0B-9373-F2621A926C54}"/>
    <dgm:cxn modelId="{A02C4654-28FA-4C66-9D3C-ECC65CFF1D88}" type="presOf" srcId="{3684A26D-D5F1-472C-9097-0902A8DD4B12}" destId="{36EA7E2A-59F6-4C9D-B3BE-A1AFD82F8916}" srcOrd="0" destOrd="0" presId="urn:microsoft.com/office/officeart/2018/2/layout/IconCircleList"/>
    <dgm:cxn modelId="{71604BAB-97EC-45E6-8F68-E89A33696406}" type="presOf" srcId="{E5A65B88-559F-4DD2-B8B9-17825DE5D2F3}" destId="{800BBEB7-482B-4905-B204-265B7E7EC548}" srcOrd="0" destOrd="0" presId="urn:microsoft.com/office/officeart/2018/2/layout/IconCircleList"/>
    <dgm:cxn modelId="{9B05E5CA-CF96-4D73-B1AE-F4287E2E4B3F}" type="presOf" srcId="{B7CAA000-5252-4680-BE5A-FF39D44D7B6A}" destId="{48BFB751-29B0-4FAF-826F-1E74EDC37B02}" srcOrd="0" destOrd="0" presId="urn:microsoft.com/office/officeart/2018/2/layout/IconCircleList"/>
    <dgm:cxn modelId="{3A4FAFEE-6F90-4A56-B41E-FC1C0E36C2FF}" type="presOf" srcId="{46785941-7F9A-41DC-A50F-FDEE273C889A}" destId="{42930F79-570A-4E0F-BF79-EDB9052D2225}" srcOrd="0" destOrd="0" presId="urn:microsoft.com/office/officeart/2018/2/layout/IconCircleList"/>
    <dgm:cxn modelId="{B242A7F4-D78B-403C-93D5-2E7B736CA5E5}" type="presOf" srcId="{D89A4961-7F6E-49EB-A881-EFAA3E370597}" destId="{D3068325-91B7-4A89-AF03-A181F8A34308}" srcOrd="0" destOrd="0" presId="urn:microsoft.com/office/officeart/2018/2/layout/IconCircleList"/>
    <dgm:cxn modelId="{5B6D7EFA-344C-4950-BF2F-2E384B92E559}" srcId="{A263F823-6B69-415E-BCB2-E8E3931ACA89}" destId="{3684A26D-D5F1-472C-9097-0902A8DD4B12}" srcOrd="3" destOrd="0" parTransId="{B3344D91-55DB-4A48-B588-78FA69171025}" sibTransId="{56C59470-D301-4EAC-8FE5-53DF82002AEB}"/>
    <dgm:cxn modelId="{02136A14-A97D-4D6F-9DEB-6E250B46549E}" type="presParOf" srcId="{2EA26030-EEC5-4F64-8FB4-D2DF18987BCD}" destId="{8C8BD0E6-2E6C-40DC-B9EE-E0FC7E7B5AA0}" srcOrd="0" destOrd="0" presId="urn:microsoft.com/office/officeart/2018/2/layout/IconCircleList"/>
    <dgm:cxn modelId="{6753EA24-E00C-4A79-96C6-74C6BE64A059}" type="presParOf" srcId="{8C8BD0E6-2E6C-40DC-B9EE-E0FC7E7B5AA0}" destId="{A811DFEF-26CF-46B5-A78E-59244CABDC89}" srcOrd="0" destOrd="0" presId="urn:microsoft.com/office/officeart/2018/2/layout/IconCircleList"/>
    <dgm:cxn modelId="{7E2BE523-9E62-49C9-AC0A-A17C6DC8DCDD}" type="presParOf" srcId="{A811DFEF-26CF-46B5-A78E-59244CABDC89}" destId="{B178071B-E3C1-42E7-86B1-7F67D81BFC49}" srcOrd="0" destOrd="0" presId="urn:microsoft.com/office/officeart/2018/2/layout/IconCircleList"/>
    <dgm:cxn modelId="{CE464AAF-67A4-4127-A592-DC790C70BEBD}" type="presParOf" srcId="{A811DFEF-26CF-46B5-A78E-59244CABDC89}" destId="{F26D78EA-9A83-46FE-BB56-164E8302DBDA}" srcOrd="1" destOrd="0" presId="urn:microsoft.com/office/officeart/2018/2/layout/IconCircleList"/>
    <dgm:cxn modelId="{79DB6E17-8794-4623-8461-DD82BBBCB261}" type="presParOf" srcId="{A811DFEF-26CF-46B5-A78E-59244CABDC89}" destId="{13C68B4B-8B69-4C96-BEE6-B34A56A994FB}" srcOrd="2" destOrd="0" presId="urn:microsoft.com/office/officeart/2018/2/layout/IconCircleList"/>
    <dgm:cxn modelId="{8DB81DAA-3C63-405B-98C3-F262B96FEF89}" type="presParOf" srcId="{A811DFEF-26CF-46B5-A78E-59244CABDC89}" destId="{48BFB751-29B0-4FAF-826F-1E74EDC37B02}" srcOrd="3" destOrd="0" presId="urn:microsoft.com/office/officeart/2018/2/layout/IconCircleList"/>
    <dgm:cxn modelId="{EC21EB33-DF5C-4EF5-AF1A-15D5A0291497}" type="presParOf" srcId="{8C8BD0E6-2E6C-40DC-B9EE-E0FC7E7B5AA0}" destId="{D3068325-91B7-4A89-AF03-A181F8A34308}" srcOrd="1" destOrd="0" presId="urn:microsoft.com/office/officeart/2018/2/layout/IconCircleList"/>
    <dgm:cxn modelId="{68A69F22-D19C-4292-9944-C5207746923C}" type="presParOf" srcId="{8C8BD0E6-2E6C-40DC-B9EE-E0FC7E7B5AA0}" destId="{DF18DBFE-A9DC-48AF-8596-9DC876100BBB}" srcOrd="2" destOrd="0" presId="urn:microsoft.com/office/officeart/2018/2/layout/IconCircleList"/>
    <dgm:cxn modelId="{C126D661-72CB-4CF8-87D4-9EAC20B76DA1}" type="presParOf" srcId="{DF18DBFE-A9DC-48AF-8596-9DC876100BBB}" destId="{6C08A88E-8E07-4899-B185-F219D90D0A77}" srcOrd="0" destOrd="0" presId="urn:microsoft.com/office/officeart/2018/2/layout/IconCircleList"/>
    <dgm:cxn modelId="{45259509-BB45-4423-B650-8362ED3F9462}" type="presParOf" srcId="{DF18DBFE-A9DC-48AF-8596-9DC876100BBB}" destId="{C1730979-9E44-4645-B082-F140F56B9E5C}" srcOrd="1" destOrd="0" presId="urn:microsoft.com/office/officeart/2018/2/layout/IconCircleList"/>
    <dgm:cxn modelId="{D8AB56AC-15EF-4455-BB3B-318F9CFDB785}" type="presParOf" srcId="{DF18DBFE-A9DC-48AF-8596-9DC876100BBB}" destId="{BFA963F9-8501-4D18-9412-CED4DAD74DC4}" srcOrd="2" destOrd="0" presId="urn:microsoft.com/office/officeart/2018/2/layout/IconCircleList"/>
    <dgm:cxn modelId="{692478E9-BEE5-453D-AFAF-FEA6829047DB}" type="presParOf" srcId="{DF18DBFE-A9DC-48AF-8596-9DC876100BBB}" destId="{800BBEB7-482B-4905-B204-265B7E7EC548}" srcOrd="3" destOrd="0" presId="urn:microsoft.com/office/officeart/2018/2/layout/IconCircleList"/>
    <dgm:cxn modelId="{B6804DD8-81BA-4FD0-B5FA-1877BFEF6443}" type="presParOf" srcId="{8C8BD0E6-2E6C-40DC-B9EE-E0FC7E7B5AA0}" destId="{42930F79-570A-4E0F-BF79-EDB9052D2225}" srcOrd="3" destOrd="0" presId="urn:microsoft.com/office/officeart/2018/2/layout/IconCircleList"/>
    <dgm:cxn modelId="{C3A058EC-2FCA-4063-9657-2EF4625EFAE6}" type="presParOf" srcId="{8C8BD0E6-2E6C-40DC-B9EE-E0FC7E7B5AA0}" destId="{4E0B3EAE-8837-4984-ADA9-DC2B2351CD85}" srcOrd="4" destOrd="0" presId="urn:microsoft.com/office/officeart/2018/2/layout/IconCircleList"/>
    <dgm:cxn modelId="{CD684CEC-CA34-45C4-89D8-AE72CDA3FC7D}" type="presParOf" srcId="{4E0B3EAE-8837-4984-ADA9-DC2B2351CD85}" destId="{98BDE561-30A2-4959-8E7D-24A900FAE06E}" srcOrd="0" destOrd="0" presId="urn:microsoft.com/office/officeart/2018/2/layout/IconCircleList"/>
    <dgm:cxn modelId="{682C59E1-ED1C-4D47-B91D-6D56BE72FFFD}" type="presParOf" srcId="{4E0B3EAE-8837-4984-ADA9-DC2B2351CD85}" destId="{AE34B1BD-071E-47D8-B3CF-4416F95AC5F6}" srcOrd="1" destOrd="0" presId="urn:microsoft.com/office/officeart/2018/2/layout/IconCircleList"/>
    <dgm:cxn modelId="{1BFBFD04-5C2F-465A-B3FA-D34D4089C3AA}" type="presParOf" srcId="{4E0B3EAE-8837-4984-ADA9-DC2B2351CD85}" destId="{53D6FA87-6048-42C3-9AF5-9BFA868D1AB9}" srcOrd="2" destOrd="0" presId="urn:microsoft.com/office/officeart/2018/2/layout/IconCircleList"/>
    <dgm:cxn modelId="{948D3AC3-841D-47FA-8817-56726EF46881}" type="presParOf" srcId="{4E0B3EAE-8837-4984-ADA9-DC2B2351CD85}" destId="{533F05BE-0149-403F-AC5A-8E46B72F123E}" srcOrd="3" destOrd="0" presId="urn:microsoft.com/office/officeart/2018/2/layout/IconCircleList"/>
    <dgm:cxn modelId="{BF241A1D-39C4-42D9-8C0D-905C1AE99613}" type="presParOf" srcId="{8C8BD0E6-2E6C-40DC-B9EE-E0FC7E7B5AA0}" destId="{7106B0A9-F76D-4A39-86BC-026A85B1232D}" srcOrd="5" destOrd="0" presId="urn:microsoft.com/office/officeart/2018/2/layout/IconCircleList"/>
    <dgm:cxn modelId="{DB1E1012-5AAD-4CA0-9431-640E083F8143}" type="presParOf" srcId="{8C8BD0E6-2E6C-40DC-B9EE-E0FC7E7B5AA0}" destId="{2435441F-166A-4DA5-9C47-D2CFF4721220}" srcOrd="6" destOrd="0" presId="urn:microsoft.com/office/officeart/2018/2/layout/IconCircleList"/>
    <dgm:cxn modelId="{86708E91-9E12-41E4-8748-17774C7CBC64}" type="presParOf" srcId="{2435441F-166A-4DA5-9C47-D2CFF4721220}" destId="{30A2F9F3-8E5F-43AE-B068-71CCE9751553}" srcOrd="0" destOrd="0" presId="urn:microsoft.com/office/officeart/2018/2/layout/IconCircleList"/>
    <dgm:cxn modelId="{D61774BA-348F-4578-8600-E4EA1E80C878}" type="presParOf" srcId="{2435441F-166A-4DA5-9C47-D2CFF4721220}" destId="{44EF8440-A7EA-485E-88B8-72149A5DD11F}" srcOrd="1" destOrd="0" presId="urn:microsoft.com/office/officeart/2018/2/layout/IconCircleList"/>
    <dgm:cxn modelId="{BF901FD2-3BC1-40D2-8639-1B0EE0A906AD}" type="presParOf" srcId="{2435441F-166A-4DA5-9C47-D2CFF4721220}" destId="{96377C1B-93A2-41E2-9DAB-AE6267839EE6}" srcOrd="2" destOrd="0" presId="urn:microsoft.com/office/officeart/2018/2/layout/IconCircleList"/>
    <dgm:cxn modelId="{41282980-C176-4A6C-8BD7-D2340CAC32E9}" type="presParOf" srcId="{2435441F-166A-4DA5-9C47-D2CFF4721220}" destId="{36EA7E2A-59F6-4C9D-B3BE-A1AFD82F8916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63F823-6B69-415E-BCB2-E8E3931ACA89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A65B88-559F-4DD2-B8B9-17825DE5D2F3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84413077-2B82-47AC-8F1A-94EFF5674C8B}" type="parTrans" cxnId="{A8A66A5F-2D71-480F-B94B-4AE1A90D5DB3}">
      <dgm:prSet/>
      <dgm:spPr/>
      <dgm:t>
        <a:bodyPr/>
        <a:lstStyle/>
        <a:p>
          <a:endParaRPr lang="en-US"/>
        </a:p>
      </dgm:t>
    </dgm:pt>
    <dgm:pt modelId="{46785941-7F9A-41DC-A50F-FDEE273C889A}" type="sibTrans" cxnId="{A8A66A5F-2D71-480F-B94B-4AE1A90D5DB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84A26D-D5F1-472C-9097-0902A8DD4B12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B3344D91-55DB-4A48-B588-78FA69171025}" type="parTrans" cxnId="{5B6D7EFA-344C-4950-BF2F-2E384B92E559}">
      <dgm:prSet/>
      <dgm:spPr/>
      <dgm:t>
        <a:bodyPr/>
        <a:lstStyle/>
        <a:p>
          <a:endParaRPr lang="en-US"/>
        </a:p>
      </dgm:t>
    </dgm:pt>
    <dgm:pt modelId="{56C59470-D301-4EAC-8FE5-53DF82002AEB}" type="sibTrans" cxnId="{5B6D7EFA-344C-4950-BF2F-2E384B92E559}">
      <dgm:prSet/>
      <dgm:spPr/>
      <dgm:t>
        <a:bodyPr/>
        <a:lstStyle/>
        <a:p>
          <a:endParaRPr lang="en-US"/>
        </a:p>
      </dgm:t>
    </dgm:pt>
    <dgm:pt modelId="{B7CAA000-5252-4680-BE5A-FF39D44D7B6A}">
      <dgm:prSet custT="1"/>
      <dgm:spPr/>
      <dgm:t>
        <a:bodyPr/>
        <a:lstStyle/>
        <a:p>
          <a:pPr algn="l">
            <a:lnSpc>
              <a:spcPct val="100000"/>
            </a:lnSpc>
          </a:pPr>
          <a:endParaRPr lang="it-IT" sz="1600" b="1" dirty="0"/>
        </a:p>
        <a:p>
          <a:pPr algn="l">
            <a:lnSpc>
              <a:spcPct val="100000"/>
            </a:lnSpc>
          </a:pPr>
          <a:endParaRPr lang="en-US" sz="1600" dirty="0"/>
        </a:p>
      </dgm:t>
    </dgm:pt>
    <dgm:pt modelId="{D89A4961-7F6E-49EB-A881-EFAA3E370597}" type="sibTrans" cxnId="{A381BC70-D135-4D2C-A567-0A7FF4B307B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C8E1066-97E4-4C74-9953-0480DCA621AF}" type="parTrans" cxnId="{A381BC70-D135-4D2C-A567-0A7FF4B307BC}">
      <dgm:prSet/>
      <dgm:spPr/>
      <dgm:t>
        <a:bodyPr/>
        <a:lstStyle/>
        <a:p>
          <a:endParaRPr lang="en-US"/>
        </a:p>
      </dgm:t>
    </dgm:pt>
    <dgm:pt modelId="{5378E5F7-3A33-4198-901C-DE0DC8969F64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600" dirty="0"/>
        </a:p>
      </dgm:t>
    </dgm:pt>
    <dgm:pt modelId="{8944391E-3D58-4A0B-9373-F2621A926C54}" type="sibTrans" cxnId="{2F9E2772-6C0E-42B9-A429-18388187E5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819E642-E690-4DBF-A72A-9937D36F3C74}" type="parTrans" cxnId="{2F9E2772-6C0E-42B9-A429-18388187E5BB}">
      <dgm:prSet/>
      <dgm:spPr/>
      <dgm:t>
        <a:bodyPr/>
        <a:lstStyle/>
        <a:p>
          <a:endParaRPr lang="en-US"/>
        </a:p>
      </dgm:t>
    </dgm:pt>
    <dgm:pt modelId="{2EA26030-EEC5-4F64-8FB4-D2DF18987BCD}" type="pres">
      <dgm:prSet presAssocID="{A263F823-6B69-415E-BCB2-E8E3931ACA89}" presName="root" presStyleCnt="0">
        <dgm:presLayoutVars>
          <dgm:dir/>
          <dgm:resizeHandles val="exact"/>
        </dgm:presLayoutVars>
      </dgm:prSet>
      <dgm:spPr/>
    </dgm:pt>
    <dgm:pt modelId="{8C8BD0E6-2E6C-40DC-B9EE-E0FC7E7B5AA0}" type="pres">
      <dgm:prSet presAssocID="{A263F823-6B69-415E-BCB2-E8E3931ACA89}" presName="container" presStyleCnt="0">
        <dgm:presLayoutVars>
          <dgm:dir/>
          <dgm:resizeHandles val="exact"/>
        </dgm:presLayoutVars>
      </dgm:prSet>
      <dgm:spPr/>
    </dgm:pt>
    <dgm:pt modelId="{A811DFEF-26CF-46B5-A78E-59244CABDC89}" type="pres">
      <dgm:prSet presAssocID="{B7CAA000-5252-4680-BE5A-FF39D44D7B6A}" presName="compNode" presStyleCnt="0"/>
      <dgm:spPr/>
    </dgm:pt>
    <dgm:pt modelId="{B178071B-E3C1-42E7-86B1-7F67D81BFC49}" type="pres">
      <dgm:prSet presAssocID="{B7CAA000-5252-4680-BE5A-FF39D44D7B6A}" presName="iconBgRect" presStyleLbl="bgShp" presStyleIdx="0" presStyleCnt="4" custScaleX="132145" custScaleY="131547" custLinFactNeighborX="-14307"/>
      <dgm:spPr/>
    </dgm:pt>
    <dgm:pt modelId="{F26D78EA-9A83-46FE-BB56-164E8302DBDA}" type="pres">
      <dgm:prSet presAssocID="{B7CAA000-5252-4680-BE5A-FF39D44D7B6A}" presName="iconRect" presStyleLbl="node1" presStyleIdx="0" presStyleCnt="4" custScaleX="226804" custScaleY="228763" custLinFactNeighborX="-25183" custLinFactNeighborY="14369"/>
      <dgm:spPr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85500" y1="22722" x2="85700" y2="33958"/>
                        <a14:foregroundMark x1="85700" y1="33958" x2="82300" y2="48190"/>
                        <a14:foregroundMark x1="81000" y1="22472" x2="70100" y2="34457"/>
                        <a14:foregroundMark x1="76500" y1="52934" x2="76200" y2="52310"/>
                        <a14:foregroundMark x1="17000" y1="27715" x2="14300" y2="36205"/>
                        <a14:foregroundMark x1="14300" y1="36205" x2="14400" y2="44195"/>
                        <a14:foregroundMark x1="14400" y1="44195" x2="17200" y2="58177"/>
                        <a14:foregroundMark x1="17600" y1="34831" x2="21800" y2="29338"/>
                        <a14:foregroundMark x1="24800" y1="25343" x2="22000" y2="24844"/>
                        <a14:foregroundMark x1="22000" y1="24345" x2="18300" y2="43945"/>
                        <a14:foregroundMark x1="18000" y1="55680" x2="23200" y2="60549"/>
                        <a14:foregroundMark x1="23200" y1="60549" x2="19900" y2="6441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ln>
          <a:noFill/>
        </a:ln>
      </dgm:spPr>
    </dgm:pt>
    <dgm:pt modelId="{13C68B4B-8B69-4C96-BEE6-B34A56A994FB}" type="pres">
      <dgm:prSet presAssocID="{B7CAA000-5252-4680-BE5A-FF39D44D7B6A}" presName="spaceRect" presStyleCnt="0"/>
      <dgm:spPr/>
    </dgm:pt>
    <dgm:pt modelId="{48BFB751-29B0-4FAF-826F-1E74EDC37B02}" type="pres">
      <dgm:prSet presAssocID="{B7CAA000-5252-4680-BE5A-FF39D44D7B6A}" presName="textRect" presStyleLbl="revTx" presStyleIdx="0" presStyleCnt="4" custScaleX="107861" custLinFactNeighborX="4652" custLinFactNeighborY="7944">
        <dgm:presLayoutVars>
          <dgm:chMax val="1"/>
          <dgm:chPref val="1"/>
        </dgm:presLayoutVars>
      </dgm:prSet>
      <dgm:spPr/>
    </dgm:pt>
    <dgm:pt modelId="{D3068325-91B7-4A89-AF03-A181F8A34308}" type="pres">
      <dgm:prSet presAssocID="{D89A4961-7F6E-49EB-A881-EFAA3E370597}" presName="sibTrans" presStyleLbl="sibTrans2D1" presStyleIdx="0" presStyleCnt="0"/>
      <dgm:spPr/>
    </dgm:pt>
    <dgm:pt modelId="{DF18DBFE-A9DC-48AF-8596-9DC876100BBB}" type="pres">
      <dgm:prSet presAssocID="{E5A65B88-559F-4DD2-B8B9-17825DE5D2F3}" presName="compNode" presStyleCnt="0"/>
      <dgm:spPr/>
    </dgm:pt>
    <dgm:pt modelId="{6C08A88E-8E07-4899-B185-F219D90D0A77}" type="pres">
      <dgm:prSet presAssocID="{E5A65B88-559F-4DD2-B8B9-17825DE5D2F3}" presName="iconBgRect" presStyleLbl="bgShp" presStyleIdx="1" presStyleCnt="4" custScaleX="131547" custScaleY="131547"/>
      <dgm:spPr/>
    </dgm:pt>
    <dgm:pt modelId="{C1730979-9E44-4645-B082-F140F56B9E5C}" type="pres">
      <dgm:prSet presAssocID="{E5A65B88-559F-4DD2-B8B9-17825DE5D2F3}" presName="iconRect" presStyleLbl="node1" presStyleIdx="1" presStyleCnt="4" custScaleX="163565" custScaleY="163565"/>
      <dgm:spPr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231" y1="51731" x2="51385" y2="55288"/>
                        <a14:foregroundMark x1="41385" y1="63269" x2="50077" y2="64808"/>
                        <a14:foregroundMark x1="50077" y1="64808" x2="46000" y2="71731"/>
                        <a14:foregroundMark x1="46000" y1="71731" x2="56615" y2="73654"/>
                        <a14:foregroundMark x1="44231" y1="50769" x2="57846" y2="55096"/>
                        <a14:foregroundMark x1="61615" y1="78077" x2="62462" y2="79135"/>
                        <a14:foregroundMark x1="28077" y1="31731" x2="3053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>
          <a:noFill/>
        </a:ln>
      </dgm:spPr>
    </dgm:pt>
    <dgm:pt modelId="{BFA963F9-8501-4D18-9412-CED4DAD74DC4}" type="pres">
      <dgm:prSet presAssocID="{E5A65B88-559F-4DD2-B8B9-17825DE5D2F3}" presName="spaceRect" presStyleCnt="0"/>
      <dgm:spPr/>
    </dgm:pt>
    <dgm:pt modelId="{800BBEB7-482B-4905-B204-265B7E7EC548}" type="pres">
      <dgm:prSet presAssocID="{E5A65B88-559F-4DD2-B8B9-17825DE5D2F3}" presName="textRect" presStyleLbl="revTx" presStyleIdx="1" presStyleCnt="4" custLinFactNeighborY="9333">
        <dgm:presLayoutVars>
          <dgm:chMax val="1"/>
          <dgm:chPref val="1"/>
        </dgm:presLayoutVars>
      </dgm:prSet>
      <dgm:spPr/>
    </dgm:pt>
    <dgm:pt modelId="{42930F79-570A-4E0F-BF79-EDB9052D2225}" type="pres">
      <dgm:prSet presAssocID="{46785941-7F9A-41DC-A50F-FDEE273C889A}" presName="sibTrans" presStyleLbl="sibTrans2D1" presStyleIdx="0" presStyleCnt="0"/>
      <dgm:spPr/>
    </dgm:pt>
    <dgm:pt modelId="{4E0B3EAE-8837-4984-ADA9-DC2B2351CD85}" type="pres">
      <dgm:prSet presAssocID="{5378E5F7-3A33-4198-901C-DE0DC8969F64}" presName="compNode" presStyleCnt="0"/>
      <dgm:spPr/>
    </dgm:pt>
    <dgm:pt modelId="{98BDE561-30A2-4959-8E7D-24A900FAE06E}" type="pres">
      <dgm:prSet presAssocID="{5378E5F7-3A33-4198-901C-DE0DC8969F64}" presName="iconBgRect" presStyleLbl="bgShp" presStyleIdx="2" presStyleCnt="4" custScaleX="131547" custScaleY="131547"/>
      <dgm:spPr/>
    </dgm:pt>
    <dgm:pt modelId="{AE34B1BD-071E-47D8-B3CF-4416F95AC5F6}" type="pres">
      <dgm:prSet presAssocID="{5378E5F7-3A33-4198-901C-DE0DC8969F64}" presName="iconRect" presStyleLbl="node1" presStyleIdx="2" presStyleCnt="4" custScaleX="11504" custScaleY="51394"/>
      <dgm:spPr>
        <a:ln>
          <a:noFill/>
        </a:ln>
      </dgm:spPr>
    </dgm:pt>
    <dgm:pt modelId="{53D6FA87-6048-42C3-9AF5-9BFA868D1AB9}" type="pres">
      <dgm:prSet presAssocID="{5378E5F7-3A33-4198-901C-DE0DC8969F64}" presName="spaceRect" presStyleCnt="0"/>
      <dgm:spPr/>
    </dgm:pt>
    <dgm:pt modelId="{533F05BE-0149-403F-AC5A-8E46B72F123E}" type="pres">
      <dgm:prSet presAssocID="{5378E5F7-3A33-4198-901C-DE0DC8969F64}" presName="textRect" presStyleLbl="revTx" presStyleIdx="2" presStyleCnt="4">
        <dgm:presLayoutVars>
          <dgm:chMax val="1"/>
          <dgm:chPref val="1"/>
        </dgm:presLayoutVars>
      </dgm:prSet>
      <dgm:spPr/>
    </dgm:pt>
    <dgm:pt modelId="{7106B0A9-F76D-4A39-86BC-026A85B1232D}" type="pres">
      <dgm:prSet presAssocID="{8944391E-3D58-4A0B-9373-F2621A926C54}" presName="sibTrans" presStyleLbl="sibTrans2D1" presStyleIdx="0" presStyleCnt="0"/>
      <dgm:spPr/>
    </dgm:pt>
    <dgm:pt modelId="{2435441F-166A-4DA5-9C47-D2CFF4721220}" type="pres">
      <dgm:prSet presAssocID="{3684A26D-D5F1-472C-9097-0902A8DD4B12}" presName="compNode" presStyleCnt="0"/>
      <dgm:spPr/>
    </dgm:pt>
    <dgm:pt modelId="{30A2F9F3-8E5F-43AE-B068-71CCE9751553}" type="pres">
      <dgm:prSet presAssocID="{3684A26D-D5F1-472C-9097-0902A8DD4B12}" presName="iconBgRect" presStyleLbl="bgShp" presStyleIdx="3" presStyleCnt="4" custScaleX="131547" custScaleY="131547"/>
      <dgm:spPr/>
    </dgm:pt>
    <dgm:pt modelId="{44EF8440-A7EA-485E-88B8-72149A5DD11F}" type="pres">
      <dgm:prSet presAssocID="{3684A26D-D5F1-472C-9097-0902A8DD4B12}" presName="iconRect" presStyleLbl="node1" presStyleIdx="3" presStyleCnt="4" custScaleX="155473" custScaleY="155473"/>
      <dgm:spPr>
        <a:blipFill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8" b="94892" l="6957" r="92870">
                        <a14:foregroundMark x1="37043" y1="90712" x2="25913" y2="90402"/>
                        <a14:foregroundMark x1="25913" y1="90402" x2="44348" y2="92879"/>
                        <a14:foregroundMark x1="44348" y1="92879" x2="53217" y2="89319"/>
                        <a14:foregroundMark x1="41391" y1="95511" x2="30261" y2="94892"/>
                        <a14:foregroundMark x1="30261" y1="94892" x2="16870" y2="88390"/>
                        <a14:foregroundMark x1="16870" y1="88390" x2="16174" y2="88235"/>
                        <a14:foregroundMark x1="6957" y1="50155" x2="9217" y2="60991"/>
                        <a14:foregroundMark x1="51304" y1="22601" x2="53217" y2="43498"/>
                        <a14:foregroundMark x1="50261" y1="10062" x2="57217" y2="30650"/>
                        <a14:foregroundMark x1="92870" y1="78638" x2="89391" y2="8513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ln>
          <a:noFill/>
        </a:ln>
      </dgm:spPr>
    </dgm:pt>
    <dgm:pt modelId="{96377C1B-93A2-41E2-9DAB-AE6267839EE6}" type="pres">
      <dgm:prSet presAssocID="{3684A26D-D5F1-472C-9097-0902A8DD4B12}" presName="spaceRect" presStyleCnt="0"/>
      <dgm:spPr/>
    </dgm:pt>
    <dgm:pt modelId="{36EA7E2A-59F6-4C9D-B3BE-A1AFD82F8916}" type="pres">
      <dgm:prSet presAssocID="{3684A26D-D5F1-472C-9097-0902A8DD4B1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4E99203-6AF2-4E10-857D-095C2EC1B0B7}" type="presOf" srcId="{A263F823-6B69-415E-BCB2-E8E3931ACA89}" destId="{2EA26030-EEC5-4F64-8FB4-D2DF18987BCD}" srcOrd="0" destOrd="0" presId="urn:microsoft.com/office/officeart/2018/2/layout/IconCircleList"/>
    <dgm:cxn modelId="{FD84B90E-325C-4C2D-84E0-3A69174B4B81}" type="presOf" srcId="{8944391E-3D58-4A0B-9373-F2621A926C54}" destId="{7106B0A9-F76D-4A39-86BC-026A85B1232D}" srcOrd="0" destOrd="0" presId="urn:microsoft.com/office/officeart/2018/2/layout/IconCircleList"/>
    <dgm:cxn modelId="{A8A66A5F-2D71-480F-B94B-4AE1A90D5DB3}" srcId="{A263F823-6B69-415E-BCB2-E8E3931ACA89}" destId="{E5A65B88-559F-4DD2-B8B9-17825DE5D2F3}" srcOrd="1" destOrd="0" parTransId="{84413077-2B82-47AC-8F1A-94EFF5674C8B}" sibTransId="{46785941-7F9A-41DC-A50F-FDEE273C889A}"/>
    <dgm:cxn modelId="{D9E2525F-8AB7-4022-B492-C3DC6A429771}" type="presOf" srcId="{5378E5F7-3A33-4198-901C-DE0DC8969F64}" destId="{533F05BE-0149-403F-AC5A-8E46B72F123E}" srcOrd="0" destOrd="0" presId="urn:microsoft.com/office/officeart/2018/2/layout/IconCircleList"/>
    <dgm:cxn modelId="{A381BC70-D135-4D2C-A567-0A7FF4B307BC}" srcId="{A263F823-6B69-415E-BCB2-E8E3931ACA89}" destId="{B7CAA000-5252-4680-BE5A-FF39D44D7B6A}" srcOrd="0" destOrd="0" parTransId="{8C8E1066-97E4-4C74-9953-0480DCA621AF}" sibTransId="{D89A4961-7F6E-49EB-A881-EFAA3E370597}"/>
    <dgm:cxn modelId="{2F9E2772-6C0E-42B9-A429-18388187E5BB}" srcId="{A263F823-6B69-415E-BCB2-E8E3931ACA89}" destId="{5378E5F7-3A33-4198-901C-DE0DC8969F64}" srcOrd="2" destOrd="0" parTransId="{B819E642-E690-4DBF-A72A-9937D36F3C74}" sibTransId="{8944391E-3D58-4A0B-9373-F2621A926C54}"/>
    <dgm:cxn modelId="{A02C4654-28FA-4C66-9D3C-ECC65CFF1D88}" type="presOf" srcId="{3684A26D-D5F1-472C-9097-0902A8DD4B12}" destId="{36EA7E2A-59F6-4C9D-B3BE-A1AFD82F8916}" srcOrd="0" destOrd="0" presId="urn:microsoft.com/office/officeart/2018/2/layout/IconCircleList"/>
    <dgm:cxn modelId="{71604BAB-97EC-45E6-8F68-E89A33696406}" type="presOf" srcId="{E5A65B88-559F-4DD2-B8B9-17825DE5D2F3}" destId="{800BBEB7-482B-4905-B204-265B7E7EC548}" srcOrd="0" destOrd="0" presId="urn:microsoft.com/office/officeart/2018/2/layout/IconCircleList"/>
    <dgm:cxn modelId="{9B05E5CA-CF96-4D73-B1AE-F4287E2E4B3F}" type="presOf" srcId="{B7CAA000-5252-4680-BE5A-FF39D44D7B6A}" destId="{48BFB751-29B0-4FAF-826F-1E74EDC37B02}" srcOrd="0" destOrd="0" presId="urn:microsoft.com/office/officeart/2018/2/layout/IconCircleList"/>
    <dgm:cxn modelId="{3A4FAFEE-6F90-4A56-B41E-FC1C0E36C2FF}" type="presOf" srcId="{46785941-7F9A-41DC-A50F-FDEE273C889A}" destId="{42930F79-570A-4E0F-BF79-EDB9052D2225}" srcOrd="0" destOrd="0" presId="urn:microsoft.com/office/officeart/2018/2/layout/IconCircleList"/>
    <dgm:cxn modelId="{B242A7F4-D78B-403C-93D5-2E7B736CA5E5}" type="presOf" srcId="{D89A4961-7F6E-49EB-A881-EFAA3E370597}" destId="{D3068325-91B7-4A89-AF03-A181F8A34308}" srcOrd="0" destOrd="0" presId="urn:microsoft.com/office/officeart/2018/2/layout/IconCircleList"/>
    <dgm:cxn modelId="{5B6D7EFA-344C-4950-BF2F-2E384B92E559}" srcId="{A263F823-6B69-415E-BCB2-E8E3931ACA89}" destId="{3684A26D-D5F1-472C-9097-0902A8DD4B12}" srcOrd="3" destOrd="0" parTransId="{B3344D91-55DB-4A48-B588-78FA69171025}" sibTransId="{56C59470-D301-4EAC-8FE5-53DF82002AEB}"/>
    <dgm:cxn modelId="{02136A14-A97D-4D6F-9DEB-6E250B46549E}" type="presParOf" srcId="{2EA26030-EEC5-4F64-8FB4-D2DF18987BCD}" destId="{8C8BD0E6-2E6C-40DC-B9EE-E0FC7E7B5AA0}" srcOrd="0" destOrd="0" presId="urn:microsoft.com/office/officeart/2018/2/layout/IconCircleList"/>
    <dgm:cxn modelId="{6753EA24-E00C-4A79-96C6-74C6BE64A059}" type="presParOf" srcId="{8C8BD0E6-2E6C-40DC-B9EE-E0FC7E7B5AA0}" destId="{A811DFEF-26CF-46B5-A78E-59244CABDC89}" srcOrd="0" destOrd="0" presId="urn:microsoft.com/office/officeart/2018/2/layout/IconCircleList"/>
    <dgm:cxn modelId="{7E2BE523-9E62-49C9-AC0A-A17C6DC8DCDD}" type="presParOf" srcId="{A811DFEF-26CF-46B5-A78E-59244CABDC89}" destId="{B178071B-E3C1-42E7-86B1-7F67D81BFC49}" srcOrd="0" destOrd="0" presId="urn:microsoft.com/office/officeart/2018/2/layout/IconCircleList"/>
    <dgm:cxn modelId="{CE464AAF-67A4-4127-A592-DC790C70BEBD}" type="presParOf" srcId="{A811DFEF-26CF-46B5-A78E-59244CABDC89}" destId="{F26D78EA-9A83-46FE-BB56-164E8302DBDA}" srcOrd="1" destOrd="0" presId="urn:microsoft.com/office/officeart/2018/2/layout/IconCircleList"/>
    <dgm:cxn modelId="{79DB6E17-8794-4623-8461-DD82BBBCB261}" type="presParOf" srcId="{A811DFEF-26CF-46B5-A78E-59244CABDC89}" destId="{13C68B4B-8B69-4C96-BEE6-B34A56A994FB}" srcOrd="2" destOrd="0" presId="urn:microsoft.com/office/officeart/2018/2/layout/IconCircleList"/>
    <dgm:cxn modelId="{8DB81DAA-3C63-405B-98C3-F262B96FEF89}" type="presParOf" srcId="{A811DFEF-26CF-46B5-A78E-59244CABDC89}" destId="{48BFB751-29B0-4FAF-826F-1E74EDC37B02}" srcOrd="3" destOrd="0" presId="urn:microsoft.com/office/officeart/2018/2/layout/IconCircleList"/>
    <dgm:cxn modelId="{EC21EB33-DF5C-4EF5-AF1A-15D5A0291497}" type="presParOf" srcId="{8C8BD0E6-2E6C-40DC-B9EE-E0FC7E7B5AA0}" destId="{D3068325-91B7-4A89-AF03-A181F8A34308}" srcOrd="1" destOrd="0" presId="urn:microsoft.com/office/officeart/2018/2/layout/IconCircleList"/>
    <dgm:cxn modelId="{68A69F22-D19C-4292-9944-C5207746923C}" type="presParOf" srcId="{8C8BD0E6-2E6C-40DC-B9EE-E0FC7E7B5AA0}" destId="{DF18DBFE-A9DC-48AF-8596-9DC876100BBB}" srcOrd="2" destOrd="0" presId="urn:microsoft.com/office/officeart/2018/2/layout/IconCircleList"/>
    <dgm:cxn modelId="{C126D661-72CB-4CF8-87D4-9EAC20B76DA1}" type="presParOf" srcId="{DF18DBFE-A9DC-48AF-8596-9DC876100BBB}" destId="{6C08A88E-8E07-4899-B185-F219D90D0A77}" srcOrd="0" destOrd="0" presId="urn:microsoft.com/office/officeart/2018/2/layout/IconCircleList"/>
    <dgm:cxn modelId="{45259509-BB45-4423-B650-8362ED3F9462}" type="presParOf" srcId="{DF18DBFE-A9DC-48AF-8596-9DC876100BBB}" destId="{C1730979-9E44-4645-B082-F140F56B9E5C}" srcOrd="1" destOrd="0" presId="urn:microsoft.com/office/officeart/2018/2/layout/IconCircleList"/>
    <dgm:cxn modelId="{D8AB56AC-15EF-4455-BB3B-318F9CFDB785}" type="presParOf" srcId="{DF18DBFE-A9DC-48AF-8596-9DC876100BBB}" destId="{BFA963F9-8501-4D18-9412-CED4DAD74DC4}" srcOrd="2" destOrd="0" presId="urn:microsoft.com/office/officeart/2018/2/layout/IconCircleList"/>
    <dgm:cxn modelId="{692478E9-BEE5-453D-AFAF-FEA6829047DB}" type="presParOf" srcId="{DF18DBFE-A9DC-48AF-8596-9DC876100BBB}" destId="{800BBEB7-482B-4905-B204-265B7E7EC548}" srcOrd="3" destOrd="0" presId="urn:microsoft.com/office/officeart/2018/2/layout/IconCircleList"/>
    <dgm:cxn modelId="{B6804DD8-81BA-4FD0-B5FA-1877BFEF6443}" type="presParOf" srcId="{8C8BD0E6-2E6C-40DC-B9EE-E0FC7E7B5AA0}" destId="{42930F79-570A-4E0F-BF79-EDB9052D2225}" srcOrd="3" destOrd="0" presId="urn:microsoft.com/office/officeart/2018/2/layout/IconCircleList"/>
    <dgm:cxn modelId="{C3A058EC-2FCA-4063-9657-2EF4625EFAE6}" type="presParOf" srcId="{8C8BD0E6-2E6C-40DC-B9EE-E0FC7E7B5AA0}" destId="{4E0B3EAE-8837-4984-ADA9-DC2B2351CD85}" srcOrd="4" destOrd="0" presId="urn:microsoft.com/office/officeart/2018/2/layout/IconCircleList"/>
    <dgm:cxn modelId="{CD684CEC-CA34-45C4-89D8-AE72CDA3FC7D}" type="presParOf" srcId="{4E0B3EAE-8837-4984-ADA9-DC2B2351CD85}" destId="{98BDE561-30A2-4959-8E7D-24A900FAE06E}" srcOrd="0" destOrd="0" presId="urn:microsoft.com/office/officeart/2018/2/layout/IconCircleList"/>
    <dgm:cxn modelId="{682C59E1-ED1C-4D47-B91D-6D56BE72FFFD}" type="presParOf" srcId="{4E0B3EAE-8837-4984-ADA9-DC2B2351CD85}" destId="{AE34B1BD-071E-47D8-B3CF-4416F95AC5F6}" srcOrd="1" destOrd="0" presId="urn:microsoft.com/office/officeart/2018/2/layout/IconCircleList"/>
    <dgm:cxn modelId="{1BFBFD04-5C2F-465A-B3FA-D34D4089C3AA}" type="presParOf" srcId="{4E0B3EAE-8837-4984-ADA9-DC2B2351CD85}" destId="{53D6FA87-6048-42C3-9AF5-9BFA868D1AB9}" srcOrd="2" destOrd="0" presId="urn:microsoft.com/office/officeart/2018/2/layout/IconCircleList"/>
    <dgm:cxn modelId="{948D3AC3-841D-47FA-8817-56726EF46881}" type="presParOf" srcId="{4E0B3EAE-8837-4984-ADA9-DC2B2351CD85}" destId="{533F05BE-0149-403F-AC5A-8E46B72F123E}" srcOrd="3" destOrd="0" presId="urn:microsoft.com/office/officeart/2018/2/layout/IconCircleList"/>
    <dgm:cxn modelId="{BF241A1D-39C4-42D9-8C0D-905C1AE99613}" type="presParOf" srcId="{8C8BD0E6-2E6C-40DC-B9EE-E0FC7E7B5AA0}" destId="{7106B0A9-F76D-4A39-86BC-026A85B1232D}" srcOrd="5" destOrd="0" presId="urn:microsoft.com/office/officeart/2018/2/layout/IconCircleList"/>
    <dgm:cxn modelId="{DB1E1012-5AAD-4CA0-9431-640E083F8143}" type="presParOf" srcId="{8C8BD0E6-2E6C-40DC-B9EE-E0FC7E7B5AA0}" destId="{2435441F-166A-4DA5-9C47-D2CFF4721220}" srcOrd="6" destOrd="0" presId="urn:microsoft.com/office/officeart/2018/2/layout/IconCircleList"/>
    <dgm:cxn modelId="{86708E91-9E12-41E4-8748-17774C7CBC64}" type="presParOf" srcId="{2435441F-166A-4DA5-9C47-D2CFF4721220}" destId="{30A2F9F3-8E5F-43AE-B068-71CCE9751553}" srcOrd="0" destOrd="0" presId="urn:microsoft.com/office/officeart/2018/2/layout/IconCircleList"/>
    <dgm:cxn modelId="{D61774BA-348F-4578-8600-E4EA1E80C878}" type="presParOf" srcId="{2435441F-166A-4DA5-9C47-D2CFF4721220}" destId="{44EF8440-A7EA-485E-88B8-72149A5DD11F}" srcOrd="1" destOrd="0" presId="urn:microsoft.com/office/officeart/2018/2/layout/IconCircleList"/>
    <dgm:cxn modelId="{BF901FD2-3BC1-40D2-8639-1B0EE0A906AD}" type="presParOf" srcId="{2435441F-166A-4DA5-9C47-D2CFF4721220}" destId="{96377C1B-93A2-41E2-9DAB-AE6267839EE6}" srcOrd="2" destOrd="0" presId="urn:microsoft.com/office/officeart/2018/2/layout/IconCircleList"/>
    <dgm:cxn modelId="{41282980-C176-4A6C-8BD7-D2340CAC32E9}" type="presParOf" srcId="{2435441F-166A-4DA5-9C47-D2CFF4721220}" destId="{36EA7E2A-59F6-4C9D-B3BE-A1AFD82F8916}" srcOrd="3" destOrd="0" presId="urn:microsoft.com/office/officeart/2018/2/layout/IconCircle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2A18354-1335-4710-8300-9F49AAE0C271}" type="doc">
      <dgm:prSet loTypeId="urn:microsoft.com/office/officeart/2005/8/layout/h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D63B5E80-3F98-4A24-9B0E-4B8E6BE907E0}">
      <dgm:prSet phldrT="[Testo]" custT="1"/>
      <dgm:spPr/>
      <dgm:t>
        <a:bodyPr/>
        <a:lstStyle/>
        <a:p>
          <a:r>
            <a:rPr lang="it-IT" sz="1400" dirty="0">
              <a:latin typeface="Bierstadt" panose="020B0004020202020204" pitchFamily="34" charset="0"/>
            </a:rPr>
            <a:t>1</a:t>
          </a:r>
        </a:p>
      </dgm:t>
    </dgm:pt>
    <dgm:pt modelId="{779D030B-83BF-4DCA-8353-3CD9220D6F2D}" type="parTrans" cxnId="{7EB8A2D2-171E-4464-9ABD-74576110B90F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42BFCD9E-0FB6-4985-8580-27E3E94D4050}" type="sibTrans" cxnId="{7EB8A2D2-171E-4464-9ABD-74576110B90F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23458C89-51B4-4457-9786-0FE9455DFB60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400" cap="none" dirty="0">
              <a:latin typeface="Bierstadt" panose="020B0004020202020204" pitchFamily="34" charset="0"/>
              <a:cs typeface="Calibri" panose="020F0502020204030204" pitchFamily="34" charset="0"/>
            </a:rPr>
            <a:t>Analisi dei </a:t>
          </a:r>
          <a:r>
            <a:rPr lang="it-IT" sz="14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rPr>
            <a:t>tempi di risposta e tempi di attesa</a:t>
          </a:r>
          <a:endParaRPr lang="it-IT" sz="1400" dirty="0">
            <a:latin typeface="Bierstadt" panose="020B0004020202020204" pitchFamily="34" charset="0"/>
          </a:endParaRPr>
        </a:p>
      </dgm:t>
    </dgm:pt>
    <dgm:pt modelId="{42882CF8-58D6-4417-BCB4-B57A1A7AFFB1}" type="parTrans" cxnId="{F97BC30E-EB57-4821-9388-F85FFCB07082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2147B714-AAA2-47F7-B5A4-DFF291ABB627}" type="sibTrans" cxnId="{F97BC30E-EB57-4821-9388-F85FFCB07082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4630946B-652B-4CF1-A633-7359E02BE6B7}">
      <dgm:prSet phldrT="[Testo]" custT="1"/>
      <dgm:spPr/>
      <dgm:t>
        <a:bodyPr/>
        <a:lstStyle/>
        <a:p>
          <a:r>
            <a:rPr lang="it-IT" sz="1400" dirty="0">
              <a:latin typeface="Bierstadt" panose="020B0004020202020204" pitchFamily="34" charset="0"/>
            </a:rPr>
            <a:t>2</a:t>
          </a:r>
        </a:p>
      </dgm:t>
    </dgm:pt>
    <dgm:pt modelId="{E43D72FF-F339-4BBF-A439-2DE71E6FA339}" type="parTrans" cxnId="{DC7A460F-8FDD-4D02-8113-10AE442E9D6A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04AD97B7-4E78-4732-A392-6327F6590A94}" type="sibTrans" cxnId="{DC7A460F-8FDD-4D02-8113-10AE442E9D6A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F1B0C5AC-FD60-4756-8858-77E952B558C8}">
      <dgm:prSet phldrT="[Testo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it-IT" sz="14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rPr>
            <a:t>Probabilità di abbandono </a:t>
          </a:r>
          <a:r>
            <a:rPr lang="it-IT" sz="1400" cap="none" dirty="0">
              <a:latin typeface="Bierstadt" panose="020B0004020202020204" pitchFamily="34" charset="0"/>
              <a:cs typeface="Calibri" panose="020F0502020204030204" pitchFamily="34" charset="0"/>
            </a:rPr>
            <a:t>nel centro </a:t>
          </a:r>
          <a:r>
            <a:rPr lang="it-IT" sz="1400" i="1" cap="none" dirty="0">
              <a:latin typeface="Bierstadt" panose="020B0004020202020204" pitchFamily="34" charset="0"/>
              <a:cs typeface="Calibri" panose="020F0502020204030204" pitchFamily="34" charset="0"/>
            </a:rPr>
            <a:t>lavaggio interni</a:t>
          </a:r>
          <a:r>
            <a:rPr lang="it-IT" sz="1400" cap="none" dirty="0">
              <a:latin typeface="Bierstadt" panose="020B0004020202020204" pitchFamily="34" charset="0"/>
              <a:cs typeface="Calibri" panose="020F0502020204030204" pitchFamily="34" charset="0"/>
            </a:rPr>
            <a:t>, identificando potenziali miglioramenti per evitare che gli utenti lascino il centro</a:t>
          </a:r>
          <a:endParaRPr lang="it-IT" sz="1400" dirty="0">
            <a:latin typeface="Bierstadt" panose="020B0004020202020204" pitchFamily="34" charset="0"/>
          </a:endParaRPr>
        </a:p>
      </dgm:t>
    </dgm:pt>
    <dgm:pt modelId="{FA110C3C-D6AA-4C04-87CE-657B36840096}" type="parTrans" cxnId="{657806FF-61FE-4E70-87BC-3AAD09EE29B5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23AD617B-C86C-49B1-A8B8-38FD8DA0DA90}" type="sibTrans" cxnId="{657806FF-61FE-4E70-87BC-3AAD09EE29B5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6A3AD0DB-0B70-4505-9A14-9AD53CB690B3}">
      <dgm:prSet phldrT="[Testo]" custT="1"/>
      <dgm:spPr/>
      <dgm:t>
        <a:bodyPr/>
        <a:lstStyle/>
        <a:p>
          <a:r>
            <a:rPr lang="it-IT" sz="1400" dirty="0">
              <a:latin typeface="Bierstadt" panose="020B0004020202020204" pitchFamily="34" charset="0"/>
            </a:rPr>
            <a:t>3</a:t>
          </a:r>
        </a:p>
      </dgm:t>
    </dgm:pt>
    <dgm:pt modelId="{FEE11B2E-9EA1-4666-8E21-955EB0EB43F6}" type="parTrans" cxnId="{369E04C6-5874-41D7-910B-CD427D7F934F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FB20BEC9-A5A7-4332-89B4-DD23F17254A7}" type="sibTrans" cxnId="{369E04C6-5874-41D7-910B-CD427D7F934F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43FE5946-1C01-4DE7-B4F8-7616C6CB946D}">
      <dgm:prSet phldrT="[Testo]" custT="1"/>
      <dgm:spPr/>
      <dgm:t>
        <a:bodyPr/>
        <a:lstStyle/>
        <a:p>
          <a:pPr>
            <a:spcAft>
              <a:spcPts val="0"/>
            </a:spcAft>
          </a:pPr>
          <a:r>
            <a:rPr lang="it-IT" sz="1400" cap="none" dirty="0">
              <a:latin typeface="Bierstadt" panose="020B0004020202020204" pitchFamily="34" charset="0"/>
              <a:cs typeface="Calibri" panose="020F0502020204030204" pitchFamily="34" charset="0"/>
            </a:rPr>
            <a:t>Ricerca della configurazione ottimale che </a:t>
          </a:r>
          <a:r>
            <a:rPr lang="it-IT" sz="14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rPr>
            <a:t>rispetti i requisiti di qualità del servizio </a:t>
          </a:r>
          <a:r>
            <a:rPr lang="it-IT" sz="1400" cap="none" dirty="0">
              <a:latin typeface="Bierstadt" panose="020B0004020202020204" pitchFamily="34" charset="0"/>
              <a:cs typeface="Calibri" panose="020F0502020204030204" pitchFamily="34" charset="0"/>
            </a:rPr>
            <a:t>e </a:t>
          </a:r>
          <a:r>
            <a:rPr lang="it-IT" sz="14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rPr>
            <a:t>massimizzi i profitti</a:t>
          </a:r>
          <a:r>
            <a:rPr lang="it-IT" sz="1400" cap="none" dirty="0">
              <a:latin typeface="Bierstadt" panose="020B0004020202020204" pitchFamily="34" charset="0"/>
              <a:cs typeface="Calibri" panose="020F0502020204030204" pitchFamily="34" charset="0"/>
            </a:rPr>
            <a:t>, prendendo in considerazione sia gli aspetti di qualità del servizio che quelli legati ai costi.</a:t>
          </a:r>
          <a:endParaRPr lang="it-IT" sz="1400" dirty="0">
            <a:latin typeface="Bierstadt" panose="020B0004020202020204" pitchFamily="34" charset="0"/>
          </a:endParaRPr>
        </a:p>
      </dgm:t>
    </dgm:pt>
    <dgm:pt modelId="{49DA6078-7037-49A1-BB92-79AED2795799}" type="parTrans" cxnId="{FE9E9C38-2120-4847-B361-38B9379EC0CB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B6B53830-FA8E-47A2-B88A-E7D695281E42}" type="sibTrans" cxnId="{FE9E9C38-2120-4847-B361-38B9379EC0CB}">
      <dgm:prSet/>
      <dgm:spPr/>
      <dgm:t>
        <a:bodyPr/>
        <a:lstStyle/>
        <a:p>
          <a:endParaRPr lang="it-IT" sz="1400">
            <a:latin typeface="Bierstadt" panose="020B0004020202020204" pitchFamily="34" charset="0"/>
          </a:endParaRPr>
        </a:p>
      </dgm:t>
    </dgm:pt>
    <dgm:pt modelId="{D20D1AB3-2A42-4CD8-AC92-43D721EA56A9}" type="pres">
      <dgm:prSet presAssocID="{B2A18354-1335-4710-8300-9F49AAE0C271}" presName="Name0" presStyleCnt="0">
        <dgm:presLayoutVars>
          <dgm:dir/>
          <dgm:animLvl val="lvl"/>
          <dgm:resizeHandles val="exact"/>
        </dgm:presLayoutVars>
      </dgm:prSet>
      <dgm:spPr/>
    </dgm:pt>
    <dgm:pt modelId="{5E7F57AE-148F-40D7-BCE0-B74C3672F39A}" type="pres">
      <dgm:prSet presAssocID="{D63B5E80-3F98-4A24-9B0E-4B8E6BE907E0}" presName="composite" presStyleCnt="0"/>
      <dgm:spPr/>
    </dgm:pt>
    <dgm:pt modelId="{0297D9A2-9D0B-44BA-AD6D-6CD6267F0E69}" type="pres">
      <dgm:prSet presAssocID="{D63B5E80-3F98-4A24-9B0E-4B8E6BE907E0}" presName="parTx" presStyleLbl="alignNode1" presStyleIdx="0" presStyleCnt="3" custScaleY="89286">
        <dgm:presLayoutVars>
          <dgm:chMax val="0"/>
          <dgm:chPref val="0"/>
          <dgm:bulletEnabled val="1"/>
        </dgm:presLayoutVars>
      </dgm:prSet>
      <dgm:spPr/>
    </dgm:pt>
    <dgm:pt modelId="{22A7AA30-8AC0-43B4-A955-9D467F7E94D9}" type="pres">
      <dgm:prSet presAssocID="{D63B5E80-3F98-4A24-9B0E-4B8E6BE907E0}" presName="desTx" presStyleLbl="alignAccFollowNode1" presStyleIdx="0" presStyleCnt="3">
        <dgm:presLayoutVars>
          <dgm:bulletEnabled val="1"/>
        </dgm:presLayoutVars>
      </dgm:prSet>
      <dgm:spPr/>
    </dgm:pt>
    <dgm:pt modelId="{F311F184-2292-437B-96B1-9405620978D1}" type="pres">
      <dgm:prSet presAssocID="{42BFCD9E-0FB6-4985-8580-27E3E94D4050}" presName="space" presStyleCnt="0"/>
      <dgm:spPr/>
    </dgm:pt>
    <dgm:pt modelId="{F7A409A4-EB94-4626-8513-107777D79533}" type="pres">
      <dgm:prSet presAssocID="{4630946B-652B-4CF1-A633-7359E02BE6B7}" presName="composite" presStyleCnt="0"/>
      <dgm:spPr/>
    </dgm:pt>
    <dgm:pt modelId="{67FDD843-72EF-4EBE-976C-A0D5AEC015B1}" type="pres">
      <dgm:prSet presAssocID="{4630946B-652B-4CF1-A633-7359E02BE6B7}" presName="parTx" presStyleLbl="alignNode1" presStyleIdx="1" presStyleCnt="3" custScaleY="89286">
        <dgm:presLayoutVars>
          <dgm:chMax val="0"/>
          <dgm:chPref val="0"/>
          <dgm:bulletEnabled val="1"/>
        </dgm:presLayoutVars>
      </dgm:prSet>
      <dgm:spPr/>
    </dgm:pt>
    <dgm:pt modelId="{A5797A85-7145-41E9-BFD1-C3BAED66DB21}" type="pres">
      <dgm:prSet presAssocID="{4630946B-652B-4CF1-A633-7359E02BE6B7}" presName="desTx" presStyleLbl="alignAccFollowNode1" presStyleIdx="1" presStyleCnt="3">
        <dgm:presLayoutVars>
          <dgm:bulletEnabled val="1"/>
        </dgm:presLayoutVars>
      </dgm:prSet>
      <dgm:spPr/>
    </dgm:pt>
    <dgm:pt modelId="{84A0FEB9-7094-4E87-A74C-4C0E6B9E488C}" type="pres">
      <dgm:prSet presAssocID="{04AD97B7-4E78-4732-A392-6327F6590A94}" presName="space" presStyleCnt="0"/>
      <dgm:spPr/>
    </dgm:pt>
    <dgm:pt modelId="{9AB2053B-30B4-456B-BF6C-941BBF71190C}" type="pres">
      <dgm:prSet presAssocID="{6A3AD0DB-0B70-4505-9A14-9AD53CB690B3}" presName="composite" presStyleCnt="0"/>
      <dgm:spPr/>
    </dgm:pt>
    <dgm:pt modelId="{FD025295-F6F3-4BDA-8045-E12198ACD7CA}" type="pres">
      <dgm:prSet presAssocID="{6A3AD0DB-0B70-4505-9A14-9AD53CB690B3}" presName="parTx" presStyleLbl="alignNode1" presStyleIdx="2" presStyleCnt="3" custScaleY="89286">
        <dgm:presLayoutVars>
          <dgm:chMax val="0"/>
          <dgm:chPref val="0"/>
          <dgm:bulletEnabled val="1"/>
        </dgm:presLayoutVars>
      </dgm:prSet>
      <dgm:spPr/>
    </dgm:pt>
    <dgm:pt modelId="{AC08E498-EAA8-424C-AD53-26472556D475}" type="pres">
      <dgm:prSet presAssocID="{6A3AD0DB-0B70-4505-9A14-9AD53CB690B3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98A0E0A-BFC4-433C-8688-DC918F25C913}" type="presOf" srcId="{43FE5946-1C01-4DE7-B4F8-7616C6CB946D}" destId="{AC08E498-EAA8-424C-AD53-26472556D475}" srcOrd="0" destOrd="0" presId="urn:microsoft.com/office/officeart/2005/8/layout/hList1"/>
    <dgm:cxn modelId="{F97BC30E-EB57-4821-9388-F85FFCB07082}" srcId="{D63B5E80-3F98-4A24-9B0E-4B8E6BE907E0}" destId="{23458C89-51B4-4457-9786-0FE9455DFB60}" srcOrd="0" destOrd="0" parTransId="{42882CF8-58D6-4417-BCB4-B57A1A7AFFB1}" sibTransId="{2147B714-AAA2-47F7-B5A4-DFF291ABB627}"/>
    <dgm:cxn modelId="{DC7A460F-8FDD-4D02-8113-10AE442E9D6A}" srcId="{B2A18354-1335-4710-8300-9F49AAE0C271}" destId="{4630946B-652B-4CF1-A633-7359E02BE6B7}" srcOrd="1" destOrd="0" parTransId="{E43D72FF-F339-4BBF-A439-2DE71E6FA339}" sibTransId="{04AD97B7-4E78-4732-A392-6327F6590A94}"/>
    <dgm:cxn modelId="{3945AF25-5D4C-40F6-8CD5-0421D4982E75}" type="presOf" srcId="{F1B0C5AC-FD60-4756-8858-77E952B558C8}" destId="{A5797A85-7145-41E9-BFD1-C3BAED66DB21}" srcOrd="0" destOrd="0" presId="urn:microsoft.com/office/officeart/2005/8/layout/hList1"/>
    <dgm:cxn modelId="{FE9E9C38-2120-4847-B361-38B9379EC0CB}" srcId="{6A3AD0DB-0B70-4505-9A14-9AD53CB690B3}" destId="{43FE5946-1C01-4DE7-B4F8-7616C6CB946D}" srcOrd="0" destOrd="0" parTransId="{49DA6078-7037-49A1-BB92-79AED2795799}" sibTransId="{B6B53830-FA8E-47A2-B88A-E7D695281E42}"/>
    <dgm:cxn modelId="{A03A5060-9F07-4C5E-AFE4-8011AD187BEA}" type="presOf" srcId="{D63B5E80-3F98-4A24-9B0E-4B8E6BE907E0}" destId="{0297D9A2-9D0B-44BA-AD6D-6CD6267F0E69}" srcOrd="0" destOrd="0" presId="urn:microsoft.com/office/officeart/2005/8/layout/hList1"/>
    <dgm:cxn modelId="{FEB6F76A-0FD0-45F4-832B-4E6509B45139}" type="presOf" srcId="{6A3AD0DB-0B70-4505-9A14-9AD53CB690B3}" destId="{FD025295-F6F3-4BDA-8045-E12198ACD7CA}" srcOrd="0" destOrd="0" presId="urn:microsoft.com/office/officeart/2005/8/layout/hList1"/>
    <dgm:cxn modelId="{85E501BA-A57E-4462-A04A-8EBDD97268F1}" type="presOf" srcId="{23458C89-51B4-4457-9786-0FE9455DFB60}" destId="{22A7AA30-8AC0-43B4-A955-9D467F7E94D9}" srcOrd="0" destOrd="0" presId="urn:microsoft.com/office/officeart/2005/8/layout/hList1"/>
    <dgm:cxn modelId="{369E04C6-5874-41D7-910B-CD427D7F934F}" srcId="{B2A18354-1335-4710-8300-9F49AAE0C271}" destId="{6A3AD0DB-0B70-4505-9A14-9AD53CB690B3}" srcOrd="2" destOrd="0" parTransId="{FEE11B2E-9EA1-4666-8E21-955EB0EB43F6}" sibTransId="{FB20BEC9-A5A7-4332-89B4-DD23F17254A7}"/>
    <dgm:cxn modelId="{7EB8A2D2-171E-4464-9ABD-74576110B90F}" srcId="{B2A18354-1335-4710-8300-9F49AAE0C271}" destId="{D63B5E80-3F98-4A24-9B0E-4B8E6BE907E0}" srcOrd="0" destOrd="0" parTransId="{779D030B-83BF-4DCA-8353-3CD9220D6F2D}" sibTransId="{42BFCD9E-0FB6-4985-8580-27E3E94D4050}"/>
    <dgm:cxn modelId="{691828E6-8A00-4EEB-B6B0-E21DE6337D7B}" type="presOf" srcId="{4630946B-652B-4CF1-A633-7359E02BE6B7}" destId="{67FDD843-72EF-4EBE-976C-A0D5AEC015B1}" srcOrd="0" destOrd="0" presId="urn:microsoft.com/office/officeart/2005/8/layout/hList1"/>
    <dgm:cxn modelId="{21A4E4F5-EA2E-45C5-9956-D947CD161A60}" type="presOf" srcId="{B2A18354-1335-4710-8300-9F49AAE0C271}" destId="{D20D1AB3-2A42-4CD8-AC92-43D721EA56A9}" srcOrd="0" destOrd="0" presId="urn:microsoft.com/office/officeart/2005/8/layout/hList1"/>
    <dgm:cxn modelId="{657806FF-61FE-4E70-87BC-3AAD09EE29B5}" srcId="{4630946B-652B-4CF1-A633-7359E02BE6B7}" destId="{F1B0C5AC-FD60-4756-8858-77E952B558C8}" srcOrd="0" destOrd="0" parTransId="{FA110C3C-D6AA-4C04-87CE-657B36840096}" sibTransId="{23AD617B-C86C-49B1-A8B8-38FD8DA0DA90}"/>
    <dgm:cxn modelId="{DB155593-AEB6-4565-94A0-6B65270B18FC}" type="presParOf" srcId="{D20D1AB3-2A42-4CD8-AC92-43D721EA56A9}" destId="{5E7F57AE-148F-40D7-BCE0-B74C3672F39A}" srcOrd="0" destOrd="0" presId="urn:microsoft.com/office/officeart/2005/8/layout/hList1"/>
    <dgm:cxn modelId="{FF686708-F77A-4E80-ACEB-85689473EC78}" type="presParOf" srcId="{5E7F57AE-148F-40D7-BCE0-B74C3672F39A}" destId="{0297D9A2-9D0B-44BA-AD6D-6CD6267F0E69}" srcOrd="0" destOrd="0" presId="urn:microsoft.com/office/officeart/2005/8/layout/hList1"/>
    <dgm:cxn modelId="{83ABE602-209B-44DD-B4D9-28D33F8D2952}" type="presParOf" srcId="{5E7F57AE-148F-40D7-BCE0-B74C3672F39A}" destId="{22A7AA30-8AC0-43B4-A955-9D467F7E94D9}" srcOrd="1" destOrd="0" presId="urn:microsoft.com/office/officeart/2005/8/layout/hList1"/>
    <dgm:cxn modelId="{97E5DBF6-6E3E-461A-9E1E-EAA61341236B}" type="presParOf" srcId="{D20D1AB3-2A42-4CD8-AC92-43D721EA56A9}" destId="{F311F184-2292-437B-96B1-9405620978D1}" srcOrd="1" destOrd="0" presId="urn:microsoft.com/office/officeart/2005/8/layout/hList1"/>
    <dgm:cxn modelId="{FD09A44E-25A9-4DD0-BACF-61F6F37DAF66}" type="presParOf" srcId="{D20D1AB3-2A42-4CD8-AC92-43D721EA56A9}" destId="{F7A409A4-EB94-4626-8513-107777D79533}" srcOrd="2" destOrd="0" presId="urn:microsoft.com/office/officeart/2005/8/layout/hList1"/>
    <dgm:cxn modelId="{2A4043AF-C1CD-45BC-B3A6-8CF6C350610C}" type="presParOf" srcId="{F7A409A4-EB94-4626-8513-107777D79533}" destId="{67FDD843-72EF-4EBE-976C-A0D5AEC015B1}" srcOrd="0" destOrd="0" presId="urn:microsoft.com/office/officeart/2005/8/layout/hList1"/>
    <dgm:cxn modelId="{2FA29575-EB8E-466A-8168-EC615C26DB89}" type="presParOf" srcId="{F7A409A4-EB94-4626-8513-107777D79533}" destId="{A5797A85-7145-41E9-BFD1-C3BAED66DB21}" srcOrd="1" destOrd="0" presId="urn:microsoft.com/office/officeart/2005/8/layout/hList1"/>
    <dgm:cxn modelId="{3AA615F9-4B5C-4172-BF45-561325BF4922}" type="presParOf" srcId="{D20D1AB3-2A42-4CD8-AC92-43D721EA56A9}" destId="{84A0FEB9-7094-4E87-A74C-4C0E6B9E488C}" srcOrd="3" destOrd="0" presId="urn:microsoft.com/office/officeart/2005/8/layout/hList1"/>
    <dgm:cxn modelId="{22CAEDAA-ADE2-4D47-AB6B-6329F18FED98}" type="presParOf" srcId="{D20D1AB3-2A42-4CD8-AC92-43D721EA56A9}" destId="{9AB2053B-30B4-456B-BF6C-941BBF71190C}" srcOrd="4" destOrd="0" presId="urn:microsoft.com/office/officeart/2005/8/layout/hList1"/>
    <dgm:cxn modelId="{F793240E-456C-4041-9055-A4B9BB13F67F}" type="presParOf" srcId="{9AB2053B-30B4-456B-BF6C-941BBF71190C}" destId="{FD025295-F6F3-4BDA-8045-E12198ACD7CA}" srcOrd="0" destOrd="0" presId="urn:microsoft.com/office/officeart/2005/8/layout/hList1"/>
    <dgm:cxn modelId="{9E01B89E-596C-49C1-BD26-9719B8AD44F0}" type="presParOf" srcId="{9AB2053B-30B4-456B-BF6C-941BBF71190C}" destId="{AC08E498-EAA8-424C-AD53-26472556D47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8071B-E3C1-42E7-86B1-7F67D81BFC49}">
      <dsp:nvSpPr>
        <dsp:cNvPr id="0" name=""/>
        <dsp:cNvSpPr/>
      </dsp:nvSpPr>
      <dsp:spPr>
        <a:xfrm>
          <a:off x="0" y="88604"/>
          <a:ext cx="1862740" cy="18543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D78EA-9A83-46FE-BB56-164E8302DBDA}">
      <dsp:nvSpPr>
        <dsp:cNvPr id="0" name=""/>
        <dsp:cNvSpPr/>
      </dsp:nvSpPr>
      <dsp:spPr>
        <a:xfrm>
          <a:off x="0" y="198079"/>
          <a:ext cx="1854301" cy="187031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85500" y1="22722" x2="85700" y2="33958"/>
                        <a14:foregroundMark x1="85700" y1="33958" x2="82300" y2="48190"/>
                        <a14:foregroundMark x1="81000" y1="22472" x2="70100" y2="34457"/>
                        <a14:foregroundMark x1="76500" y1="52934" x2="76200" y2="52310"/>
                        <a14:foregroundMark x1="17000" y1="27715" x2="14300" y2="36205"/>
                        <a14:foregroundMark x1="14300" y1="36205" x2="14400" y2="44195"/>
                        <a14:foregroundMark x1="14400" y1="44195" x2="17200" y2="58177"/>
                        <a14:foregroundMark x1="17600" y1="34831" x2="21800" y2="29338"/>
                        <a14:foregroundMark x1="24800" y1="25343" x2="22000" y2="24844"/>
                        <a14:foregroundMark x1="22000" y1="24345" x2="18300" y2="43945"/>
                        <a14:foregroundMark x1="18000" y1="55680" x2="23200" y2="60549"/>
                        <a14:foregroundMark x1="23200" y1="60549" x2="19900" y2="6441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FB751-29B0-4FAF-826F-1E74EDC37B02}">
      <dsp:nvSpPr>
        <dsp:cNvPr id="0" name=""/>
        <dsp:cNvSpPr/>
      </dsp:nvSpPr>
      <dsp:spPr>
        <a:xfrm>
          <a:off x="2027598" y="422930"/>
          <a:ext cx="3583868" cy="140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Lavaggio a mano: </a:t>
          </a:r>
          <a:r>
            <a:rPr lang="it-IT" sz="1600" b="0" i="0" kern="1200" dirty="0"/>
            <a:t>gli addetti utilizzano strumenti come spugne, panni e detergenti specifici per pulire manualmente ogni parte dell'auto.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Vantaggi: </a:t>
          </a:r>
          <a:r>
            <a:rPr lang="en-US" sz="1600" kern="1200" dirty="0" err="1"/>
            <a:t>maggiore</a:t>
          </a:r>
          <a:r>
            <a:rPr lang="en-US" sz="1600" kern="1200" dirty="0"/>
            <a:t> </a:t>
          </a:r>
          <a:r>
            <a:rPr lang="en-US" sz="1600" kern="1200" dirty="0" err="1"/>
            <a:t>precisione</a:t>
          </a:r>
          <a:r>
            <a:rPr lang="en-US" sz="1600" kern="1200" dirty="0"/>
            <a:t>, </a:t>
          </a:r>
          <a:r>
            <a:rPr lang="en-US" sz="1600" kern="1200" dirty="0" err="1"/>
            <a:t>servizio</a:t>
          </a:r>
          <a:r>
            <a:rPr lang="en-US" sz="1600" kern="1200" dirty="0"/>
            <a:t> </a:t>
          </a:r>
          <a:r>
            <a:rPr lang="en-US" sz="1600" kern="1200" dirty="0" err="1"/>
            <a:t>più</a:t>
          </a:r>
          <a:r>
            <a:rPr lang="en-US" sz="1600" kern="1200" dirty="0"/>
            <a:t> </a:t>
          </a:r>
          <a:r>
            <a:rPr lang="en-US" sz="1600" kern="1200" dirty="0" err="1"/>
            <a:t>personalizzato</a:t>
          </a:r>
          <a:r>
            <a:rPr lang="en-US" sz="1600" kern="1200" dirty="0"/>
            <a:t>, </a:t>
          </a:r>
          <a:r>
            <a:rPr lang="en-US" sz="1600" kern="1200" dirty="0" err="1"/>
            <a:t>cura</a:t>
          </a:r>
          <a:r>
            <a:rPr lang="en-US" sz="1600" kern="1200" dirty="0"/>
            <a:t> e </a:t>
          </a:r>
          <a:r>
            <a:rPr lang="en-US" sz="1600" kern="1200" dirty="0" err="1"/>
            <a:t>attenzione</a:t>
          </a:r>
          <a:r>
            <a:rPr lang="en-US" sz="1600" kern="1200" dirty="0"/>
            <a:t> </a:t>
          </a:r>
          <a:r>
            <a:rPr lang="en-US" sz="1600" kern="1200" dirty="0" err="1"/>
            <a:t>alla</a:t>
          </a:r>
          <a:r>
            <a:rPr lang="en-US" sz="1600" kern="1200" dirty="0"/>
            <a:t> </a:t>
          </a:r>
          <a:r>
            <a:rPr lang="en-US" sz="1600" kern="1200" dirty="0" err="1"/>
            <a:t>carrozzeria</a:t>
          </a:r>
          <a:r>
            <a:rPr lang="en-US" sz="1600" kern="1200" dirty="0"/>
            <a:t>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 err="1"/>
            <a:t>Svantaggi</a:t>
          </a:r>
          <a:r>
            <a:rPr lang="en-US" sz="1600" b="1" kern="1200" dirty="0"/>
            <a:t>: </a:t>
          </a:r>
          <a:r>
            <a:rPr lang="en-US" sz="1600" kern="1200" dirty="0" err="1"/>
            <a:t>maggiore</a:t>
          </a:r>
          <a:r>
            <a:rPr lang="en-US" sz="1600" kern="1200" dirty="0"/>
            <a:t> tempo di </a:t>
          </a:r>
          <a:r>
            <a:rPr lang="en-US" sz="1600" kern="1200" dirty="0" err="1"/>
            <a:t>esecuzione</a:t>
          </a:r>
          <a:r>
            <a:rPr lang="en-US" sz="1600" kern="1200" dirty="0"/>
            <a:t>, </a:t>
          </a:r>
          <a:r>
            <a:rPr lang="en-US" sz="1600" kern="1200" dirty="0" err="1"/>
            <a:t>costo</a:t>
          </a:r>
          <a:r>
            <a:rPr lang="en-US" sz="1600" kern="1200" dirty="0"/>
            <a:t> </a:t>
          </a:r>
          <a:r>
            <a:rPr lang="en-US" sz="1600" kern="1200" dirty="0" err="1"/>
            <a:t>più</a:t>
          </a:r>
          <a:r>
            <a:rPr lang="en-US" sz="1600" kern="1200" dirty="0"/>
            <a:t> </a:t>
          </a:r>
          <a:r>
            <a:rPr lang="en-US" sz="1600" kern="1200" dirty="0" err="1"/>
            <a:t>elevato</a:t>
          </a:r>
          <a:r>
            <a:rPr lang="en-US" sz="1600" kern="1200" dirty="0"/>
            <a:t>.</a:t>
          </a:r>
        </a:p>
      </dsp:txBody>
      <dsp:txXfrm>
        <a:off x="2027598" y="422930"/>
        <a:ext cx="3583868" cy="1409618"/>
      </dsp:txXfrm>
    </dsp:sp>
    <dsp:sp modelId="{6C08A88E-8E07-4899-B185-F219D90D0A77}">
      <dsp:nvSpPr>
        <dsp:cNvPr id="0" name=""/>
        <dsp:cNvSpPr/>
      </dsp:nvSpPr>
      <dsp:spPr>
        <a:xfrm>
          <a:off x="6035846" y="88604"/>
          <a:ext cx="1854311" cy="18543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30979-9E44-4645-B082-F140F56B9E5C}">
      <dsp:nvSpPr>
        <dsp:cNvPr id="0" name=""/>
        <dsp:cNvSpPr/>
      </dsp:nvSpPr>
      <dsp:spPr>
        <a:xfrm>
          <a:off x="6294365" y="347123"/>
          <a:ext cx="1337273" cy="133727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231" y1="51731" x2="51385" y2="55288"/>
                        <a14:foregroundMark x1="41385" y1="63269" x2="50077" y2="64808"/>
                        <a14:foregroundMark x1="50077" y1="64808" x2="46000" y2="71731"/>
                        <a14:foregroundMark x1="46000" y1="71731" x2="56615" y2="73654"/>
                        <a14:foregroundMark x1="44231" y1="50769" x2="57846" y2="55096"/>
                        <a14:foregroundMark x1="61615" y1="78077" x2="62462" y2="79135"/>
                        <a14:foregroundMark x1="28077" y1="31731" x2="3053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BBEB7-482B-4905-B204-265B7E7EC548}">
      <dsp:nvSpPr>
        <dsp:cNvPr id="0" name=""/>
        <dsp:cNvSpPr/>
      </dsp:nvSpPr>
      <dsp:spPr>
        <a:xfrm>
          <a:off x="7969872" y="442510"/>
          <a:ext cx="3322673" cy="140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Lavaggio con rulli: </a:t>
          </a:r>
          <a:r>
            <a:rPr lang="it-IT" sz="1600" kern="1200" dirty="0"/>
            <a:t>l’auto </a:t>
          </a:r>
          <a:r>
            <a:rPr lang="it-IT" sz="1600" b="0" i="0" kern="1200" dirty="0"/>
            <a:t>viene guidata attraverso un tunnel in cui ci sono spazzole rotanti, getti d'acqua ad alta pressione e prodotti detergenti che puliscono l'auto in modo automatico.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0" kern="1200" dirty="0"/>
            <a:t>Vantaggi: </a:t>
          </a:r>
          <a:r>
            <a:rPr lang="it-IT" sz="1600" b="0" i="0" kern="1200" dirty="0"/>
            <a:t>più economico, minor tempo di esecuzione.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0" kern="1200" dirty="0"/>
            <a:t>Svantaggi: </a:t>
          </a:r>
          <a:r>
            <a:rPr lang="it-IT" sz="1600" b="0" i="0" kern="1200" dirty="0"/>
            <a:t>minor attenzione ai dettagli e alla cura della carrozzeria.</a:t>
          </a:r>
          <a:endParaRPr lang="en-US" sz="1600" kern="1200" dirty="0"/>
        </a:p>
      </dsp:txBody>
      <dsp:txXfrm>
        <a:off x="7969872" y="442510"/>
        <a:ext cx="3322673" cy="1409618"/>
      </dsp:txXfrm>
    </dsp:sp>
    <dsp:sp modelId="{98BDE561-30A2-4959-8E7D-24A900FAE06E}">
      <dsp:nvSpPr>
        <dsp:cNvPr id="0" name=""/>
        <dsp:cNvSpPr/>
      </dsp:nvSpPr>
      <dsp:spPr>
        <a:xfrm>
          <a:off x="65384" y="2746812"/>
          <a:ext cx="1854311" cy="18543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34B1BD-071E-47D8-B3CF-4416F95AC5F6}">
      <dsp:nvSpPr>
        <dsp:cNvPr id="0" name=""/>
        <dsp:cNvSpPr/>
      </dsp:nvSpPr>
      <dsp:spPr>
        <a:xfrm>
          <a:off x="945512" y="3463874"/>
          <a:ext cx="94054" cy="420186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04" b="89542" l="8987" r="90523">
                        <a14:foregroundMark x1="81373" y1="19281" x2="90686" y2="72222"/>
                        <a14:foregroundMark x1="9150" y1="54248" x2="8987" y2="72222"/>
                        <a14:foregroundMark x1="26634" y1="71569" x2="23203" y2="73856"/>
                        <a14:foregroundMark x1="22222" y1="72549" x2="24510" y2="72549"/>
                        <a14:foregroundMark x1="26797" y1="70261" x2="29412" y2="74510"/>
                        <a14:foregroundMark x1="24673" y1="69935" x2="25163" y2="73856"/>
                        <a14:foregroundMark x1="23039" y1="82026" x2="23529" y2="80065"/>
                        <a14:foregroundMark x1="75654" y1="65033" x2="76634" y2="71569"/>
                        <a14:foregroundMark x1="74183" y1="68954" x2="76961" y2="84967"/>
                        <a14:foregroundMark x1="77941" y1="66667" x2="70261" y2="80719"/>
                        <a14:foregroundMark x1="70261" y1="80719" x2="75000" y2="68301"/>
                        <a14:foregroundMark x1="26797" y1="66667" x2="20752" y2="79739"/>
                        <a14:foregroundMark x1="20752" y1="79739" x2="29902" y2="70915"/>
                        <a14:foregroundMark x1="29902" y1="70915" x2="28431" y2="67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F05BE-0149-403F-AC5A-8E46B72F123E}">
      <dsp:nvSpPr>
        <dsp:cNvPr id="0" name=""/>
        <dsp:cNvSpPr/>
      </dsp:nvSpPr>
      <dsp:spPr>
        <a:xfrm>
          <a:off x="1999410" y="2969158"/>
          <a:ext cx="3322673" cy="140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i="0" kern="1200" dirty="0"/>
            <a:t>Lucidatura dell'auto: </a:t>
          </a:r>
          <a:r>
            <a:rPr lang="it-IT" sz="1600" b="0" i="0" kern="1200" dirty="0"/>
            <a:t>un processo volto a migliorare l'aspetto esteriore della carrozzeria, rendendola più brillante e levigata.</a:t>
          </a:r>
          <a:endParaRPr lang="en-US" sz="1600" kern="1200" dirty="0"/>
        </a:p>
      </dsp:txBody>
      <dsp:txXfrm>
        <a:off x="1999410" y="2969158"/>
        <a:ext cx="3322673" cy="1409618"/>
      </dsp:txXfrm>
    </dsp:sp>
    <dsp:sp modelId="{30A2F9F3-8E5F-43AE-B068-71CCE9751553}">
      <dsp:nvSpPr>
        <dsp:cNvPr id="0" name=""/>
        <dsp:cNvSpPr/>
      </dsp:nvSpPr>
      <dsp:spPr>
        <a:xfrm>
          <a:off x="5901034" y="2746812"/>
          <a:ext cx="1854311" cy="18543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F8440-A7EA-485E-88B8-72149A5DD11F}">
      <dsp:nvSpPr>
        <dsp:cNvPr id="0" name=""/>
        <dsp:cNvSpPr/>
      </dsp:nvSpPr>
      <dsp:spPr>
        <a:xfrm>
          <a:off x="6192632" y="3038410"/>
          <a:ext cx="1271114" cy="1271114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98" b="94892" l="6957" r="92870">
                        <a14:foregroundMark x1="37043" y1="90712" x2="25913" y2="90402"/>
                        <a14:foregroundMark x1="25913" y1="90402" x2="44348" y2="92879"/>
                        <a14:foregroundMark x1="44348" y1="92879" x2="53217" y2="89319"/>
                        <a14:foregroundMark x1="41391" y1="95511" x2="30261" y2="94892"/>
                        <a14:foregroundMark x1="30261" y1="94892" x2="16870" y2="88390"/>
                        <a14:foregroundMark x1="16870" y1="88390" x2="16174" y2="88235"/>
                        <a14:foregroundMark x1="6957" y1="50155" x2="9217" y2="60991"/>
                        <a14:foregroundMark x1="51304" y1="22601" x2="53217" y2="43498"/>
                        <a14:foregroundMark x1="50261" y1="10062" x2="57217" y2="30650"/>
                        <a14:foregroundMark x1="92870" y1="78638" x2="89391" y2="8513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EA7E2A-59F6-4C9D-B3BE-A1AFD82F8916}">
      <dsp:nvSpPr>
        <dsp:cNvPr id="0" name=""/>
        <dsp:cNvSpPr/>
      </dsp:nvSpPr>
      <dsp:spPr>
        <a:xfrm>
          <a:off x="7835060" y="2969158"/>
          <a:ext cx="3322673" cy="140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/>
            <a:t>Lavaggio interni: </a:t>
          </a:r>
          <a:r>
            <a:rPr lang="it-IT" sz="1600" kern="1200" dirty="0"/>
            <a:t>pulizia degli elementi interni dell’abitacolo. </a:t>
          </a:r>
          <a:endParaRPr lang="en-US" sz="1600" kern="1200" dirty="0"/>
        </a:p>
      </dsp:txBody>
      <dsp:txXfrm>
        <a:off x="7835060" y="2969158"/>
        <a:ext cx="3322673" cy="14096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8071B-E3C1-42E7-86B1-7F67D81BFC49}">
      <dsp:nvSpPr>
        <dsp:cNvPr id="0" name=""/>
        <dsp:cNvSpPr/>
      </dsp:nvSpPr>
      <dsp:spPr>
        <a:xfrm>
          <a:off x="0" y="88604"/>
          <a:ext cx="1862740" cy="18543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6D78EA-9A83-46FE-BB56-164E8302DBDA}">
      <dsp:nvSpPr>
        <dsp:cNvPr id="0" name=""/>
        <dsp:cNvSpPr/>
      </dsp:nvSpPr>
      <dsp:spPr>
        <a:xfrm>
          <a:off x="0" y="198079"/>
          <a:ext cx="1854301" cy="1870318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0000" b="90000" l="10000" r="90000">
                        <a14:foregroundMark x1="85500" y1="22722" x2="85700" y2="33958"/>
                        <a14:foregroundMark x1="85700" y1="33958" x2="82300" y2="48190"/>
                        <a14:foregroundMark x1="81000" y1="22472" x2="70100" y2="34457"/>
                        <a14:foregroundMark x1="76500" y1="52934" x2="76200" y2="52310"/>
                        <a14:foregroundMark x1="17000" y1="27715" x2="14300" y2="36205"/>
                        <a14:foregroundMark x1="14300" y1="36205" x2="14400" y2="44195"/>
                        <a14:foregroundMark x1="14400" y1="44195" x2="17200" y2="58177"/>
                        <a14:foregroundMark x1="17600" y1="34831" x2="21800" y2="29338"/>
                        <a14:foregroundMark x1="24800" y1="25343" x2="22000" y2="24844"/>
                        <a14:foregroundMark x1="22000" y1="24345" x2="18300" y2="43945"/>
                        <a14:foregroundMark x1="18000" y1="55680" x2="23200" y2="60549"/>
                        <a14:foregroundMark x1="23200" y1="60549" x2="19900" y2="6441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l="-3000" r="-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FB751-29B0-4FAF-826F-1E74EDC37B02}">
      <dsp:nvSpPr>
        <dsp:cNvPr id="0" name=""/>
        <dsp:cNvSpPr/>
      </dsp:nvSpPr>
      <dsp:spPr>
        <a:xfrm>
          <a:off x="2027598" y="422930"/>
          <a:ext cx="3583868" cy="140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600" b="1" kern="1200" dirty="0"/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2027598" y="422930"/>
        <a:ext cx="3583868" cy="1409618"/>
      </dsp:txXfrm>
    </dsp:sp>
    <dsp:sp modelId="{6C08A88E-8E07-4899-B185-F219D90D0A77}">
      <dsp:nvSpPr>
        <dsp:cNvPr id="0" name=""/>
        <dsp:cNvSpPr/>
      </dsp:nvSpPr>
      <dsp:spPr>
        <a:xfrm>
          <a:off x="6035846" y="88604"/>
          <a:ext cx="1854311" cy="18543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30979-9E44-4645-B082-F140F56B9E5C}">
      <dsp:nvSpPr>
        <dsp:cNvPr id="0" name=""/>
        <dsp:cNvSpPr/>
      </dsp:nvSpPr>
      <dsp:spPr>
        <a:xfrm>
          <a:off x="6294365" y="347123"/>
          <a:ext cx="1337273" cy="1337273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231" y1="51731" x2="51385" y2="55288"/>
                        <a14:foregroundMark x1="41385" y1="63269" x2="50077" y2="64808"/>
                        <a14:foregroundMark x1="50077" y1="64808" x2="46000" y2="71731"/>
                        <a14:foregroundMark x1="46000" y1="71731" x2="56615" y2="73654"/>
                        <a14:foregroundMark x1="44231" y1="50769" x2="57846" y2="55096"/>
                        <a14:foregroundMark x1="61615" y1="78077" x2="62462" y2="79135"/>
                        <a14:foregroundMark x1="28077" y1="31731" x2="3053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0BBEB7-482B-4905-B204-265B7E7EC548}">
      <dsp:nvSpPr>
        <dsp:cNvPr id="0" name=""/>
        <dsp:cNvSpPr/>
      </dsp:nvSpPr>
      <dsp:spPr>
        <a:xfrm>
          <a:off x="7969872" y="442510"/>
          <a:ext cx="3322673" cy="140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969872" y="442510"/>
        <a:ext cx="3322673" cy="1409618"/>
      </dsp:txXfrm>
    </dsp:sp>
    <dsp:sp modelId="{98BDE561-30A2-4959-8E7D-24A900FAE06E}">
      <dsp:nvSpPr>
        <dsp:cNvPr id="0" name=""/>
        <dsp:cNvSpPr/>
      </dsp:nvSpPr>
      <dsp:spPr>
        <a:xfrm>
          <a:off x="65384" y="2746812"/>
          <a:ext cx="1854311" cy="18543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34B1BD-071E-47D8-B3CF-4416F95AC5F6}">
      <dsp:nvSpPr>
        <dsp:cNvPr id="0" name=""/>
        <dsp:cNvSpPr/>
      </dsp:nvSpPr>
      <dsp:spPr>
        <a:xfrm>
          <a:off x="945512" y="3463874"/>
          <a:ext cx="94054" cy="4201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3F05BE-0149-403F-AC5A-8E46B72F123E}">
      <dsp:nvSpPr>
        <dsp:cNvPr id="0" name=""/>
        <dsp:cNvSpPr/>
      </dsp:nvSpPr>
      <dsp:spPr>
        <a:xfrm>
          <a:off x="1999410" y="2969158"/>
          <a:ext cx="3322673" cy="140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1999410" y="2969158"/>
        <a:ext cx="3322673" cy="1409618"/>
      </dsp:txXfrm>
    </dsp:sp>
    <dsp:sp modelId="{30A2F9F3-8E5F-43AE-B068-71CCE9751553}">
      <dsp:nvSpPr>
        <dsp:cNvPr id="0" name=""/>
        <dsp:cNvSpPr/>
      </dsp:nvSpPr>
      <dsp:spPr>
        <a:xfrm>
          <a:off x="5901034" y="2746812"/>
          <a:ext cx="1854311" cy="1854311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EF8440-A7EA-485E-88B8-72149A5DD11F}">
      <dsp:nvSpPr>
        <dsp:cNvPr id="0" name=""/>
        <dsp:cNvSpPr/>
      </dsp:nvSpPr>
      <dsp:spPr>
        <a:xfrm>
          <a:off x="6192632" y="3038410"/>
          <a:ext cx="1271114" cy="1271114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598" b="94892" l="6957" r="92870">
                        <a14:foregroundMark x1="37043" y1="90712" x2="25913" y2="90402"/>
                        <a14:foregroundMark x1="25913" y1="90402" x2="44348" y2="92879"/>
                        <a14:foregroundMark x1="44348" y1="92879" x2="53217" y2="89319"/>
                        <a14:foregroundMark x1="41391" y1="95511" x2="30261" y2="94892"/>
                        <a14:foregroundMark x1="30261" y1="94892" x2="16870" y2="88390"/>
                        <a14:foregroundMark x1="16870" y1="88390" x2="16174" y2="88235"/>
                        <a14:foregroundMark x1="6957" y1="50155" x2="9217" y2="60991"/>
                        <a14:foregroundMark x1="51304" y1="22601" x2="53217" y2="43498"/>
                        <a14:foregroundMark x1="50261" y1="10062" x2="57217" y2="30650"/>
                        <a14:foregroundMark x1="92870" y1="78638" x2="89391" y2="85139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EA7E2A-59F6-4C9D-B3BE-A1AFD82F8916}">
      <dsp:nvSpPr>
        <dsp:cNvPr id="0" name=""/>
        <dsp:cNvSpPr/>
      </dsp:nvSpPr>
      <dsp:spPr>
        <a:xfrm>
          <a:off x="7835060" y="2969158"/>
          <a:ext cx="3322673" cy="1409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 dirty="0"/>
        </a:p>
      </dsp:txBody>
      <dsp:txXfrm>
        <a:off x="7835060" y="2969158"/>
        <a:ext cx="3322673" cy="1409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97D9A2-9D0B-44BA-AD6D-6CD6267F0E69}">
      <dsp:nvSpPr>
        <dsp:cNvPr id="0" name=""/>
        <dsp:cNvSpPr/>
      </dsp:nvSpPr>
      <dsp:spPr>
        <a:xfrm>
          <a:off x="2911" y="75783"/>
          <a:ext cx="2838595" cy="95143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Bierstadt" panose="020B0004020202020204" pitchFamily="34" charset="0"/>
            </a:rPr>
            <a:t>1</a:t>
          </a:r>
        </a:p>
      </dsp:txBody>
      <dsp:txXfrm>
        <a:off x="2911" y="75783"/>
        <a:ext cx="2838595" cy="951431"/>
      </dsp:txXfrm>
    </dsp:sp>
    <dsp:sp modelId="{22A7AA30-8AC0-43B4-A955-9D467F7E94D9}">
      <dsp:nvSpPr>
        <dsp:cNvPr id="0" name=""/>
        <dsp:cNvSpPr/>
      </dsp:nvSpPr>
      <dsp:spPr>
        <a:xfrm>
          <a:off x="2911" y="970130"/>
          <a:ext cx="2838595" cy="1625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kern="1200" cap="none" dirty="0">
              <a:latin typeface="Bierstadt" panose="020B0004020202020204" pitchFamily="34" charset="0"/>
              <a:cs typeface="Calibri" panose="020F0502020204030204" pitchFamily="34" charset="0"/>
            </a:rPr>
            <a:t>Analisi dei </a:t>
          </a:r>
          <a:r>
            <a:rPr lang="it-IT" sz="1400" b="1" kern="12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rPr>
            <a:t>tempi di risposta e tempi di attesa</a:t>
          </a:r>
          <a:endParaRPr lang="it-IT" sz="1400" kern="1200" dirty="0">
            <a:latin typeface="Bierstadt" panose="020B0004020202020204" pitchFamily="34" charset="0"/>
          </a:endParaRPr>
        </a:p>
      </dsp:txBody>
      <dsp:txXfrm>
        <a:off x="2911" y="970130"/>
        <a:ext cx="2838595" cy="1625040"/>
      </dsp:txXfrm>
    </dsp:sp>
    <dsp:sp modelId="{67FDD843-72EF-4EBE-976C-A0D5AEC015B1}">
      <dsp:nvSpPr>
        <dsp:cNvPr id="0" name=""/>
        <dsp:cNvSpPr/>
      </dsp:nvSpPr>
      <dsp:spPr>
        <a:xfrm>
          <a:off x="3238909" y="75783"/>
          <a:ext cx="2838595" cy="95143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Bierstadt" panose="020B0004020202020204" pitchFamily="34" charset="0"/>
            </a:rPr>
            <a:t>2</a:t>
          </a:r>
        </a:p>
      </dsp:txBody>
      <dsp:txXfrm>
        <a:off x="3238909" y="75783"/>
        <a:ext cx="2838595" cy="951431"/>
      </dsp:txXfrm>
    </dsp:sp>
    <dsp:sp modelId="{A5797A85-7145-41E9-BFD1-C3BAED66DB21}">
      <dsp:nvSpPr>
        <dsp:cNvPr id="0" name=""/>
        <dsp:cNvSpPr/>
      </dsp:nvSpPr>
      <dsp:spPr>
        <a:xfrm>
          <a:off x="3238909" y="970130"/>
          <a:ext cx="2838595" cy="1625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it-IT" sz="1400" b="1" kern="12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rPr>
            <a:t>Probabilità di abbandono </a:t>
          </a:r>
          <a:r>
            <a:rPr lang="it-IT" sz="1400" kern="1200" cap="none" dirty="0">
              <a:latin typeface="Bierstadt" panose="020B0004020202020204" pitchFamily="34" charset="0"/>
              <a:cs typeface="Calibri" panose="020F0502020204030204" pitchFamily="34" charset="0"/>
            </a:rPr>
            <a:t>nel centro </a:t>
          </a:r>
          <a:r>
            <a:rPr lang="it-IT" sz="1400" i="1" kern="1200" cap="none" dirty="0">
              <a:latin typeface="Bierstadt" panose="020B0004020202020204" pitchFamily="34" charset="0"/>
              <a:cs typeface="Calibri" panose="020F0502020204030204" pitchFamily="34" charset="0"/>
            </a:rPr>
            <a:t>lavaggio interni</a:t>
          </a:r>
          <a:r>
            <a:rPr lang="it-IT" sz="1400" kern="1200" cap="none" dirty="0">
              <a:latin typeface="Bierstadt" panose="020B0004020202020204" pitchFamily="34" charset="0"/>
              <a:cs typeface="Calibri" panose="020F0502020204030204" pitchFamily="34" charset="0"/>
            </a:rPr>
            <a:t>, identificando potenziali miglioramenti per evitare che gli utenti lascino il centro</a:t>
          </a:r>
          <a:endParaRPr lang="it-IT" sz="1400" kern="1200" dirty="0">
            <a:latin typeface="Bierstadt" panose="020B0004020202020204" pitchFamily="34" charset="0"/>
          </a:endParaRPr>
        </a:p>
      </dsp:txBody>
      <dsp:txXfrm>
        <a:off x="3238909" y="970130"/>
        <a:ext cx="2838595" cy="1625040"/>
      </dsp:txXfrm>
    </dsp:sp>
    <dsp:sp modelId="{FD025295-F6F3-4BDA-8045-E12198ACD7CA}">
      <dsp:nvSpPr>
        <dsp:cNvPr id="0" name=""/>
        <dsp:cNvSpPr/>
      </dsp:nvSpPr>
      <dsp:spPr>
        <a:xfrm>
          <a:off x="6474908" y="75783"/>
          <a:ext cx="2838595" cy="95143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algn="ctr" rotWithShape="0">
            <a:srgbClr val="000000">
              <a:alpha val="69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1200000"/>
          </a:lightRig>
        </a:scene3d>
        <a:sp3d prstMaterial="plastic">
          <a:bevelT w="254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>
              <a:latin typeface="Bierstadt" panose="020B0004020202020204" pitchFamily="34" charset="0"/>
            </a:rPr>
            <a:t>3</a:t>
          </a:r>
        </a:p>
      </dsp:txBody>
      <dsp:txXfrm>
        <a:off x="6474908" y="75783"/>
        <a:ext cx="2838595" cy="951431"/>
      </dsp:txXfrm>
    </dsp:sp>
    <dsp:sp modelId="{AC08E498-EAA8-424C-AD53-26472556D475}">
      <dsp:nvSpPr>
        <dsp:cNvPr id="0" name=""/>
        <dsp:cNvSpPr/>
      </dsp:nvSpPr>
      <dsp:spPr>
        <a:xfrm>
          <a:off x="6474908" y="970130"/>
          <a:ext cx="2838595" cy="16250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it-IT" sz="1400" kern="1200" cap="none" dirty="0">
              <a:latin typeface="Bierstadt" panose="020B0004020202020204" pitchFamily="34" charset="0"/>
              <a:cs typeface="Calibri" panose="020F0502020204030204" pitchFamily="34" charset="0"/>
            </a:rPr>
            <a:t>Ricerca della configurazione ottimale che </a:t>
          </a:r>
          <a:r>
            <a:rPr lang="it-IT" sz="1400" b="1" kern="12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rPr>
            <a:t>rispetti i requisiti di qualità del servizio </a:t>
          </a:r>
          <a:r>
            <a:rPr lang="it-IT" sz="1400" kern="1200" cap="none" dirty="0">
              <a:latin typeface="Bierstadt" panose="020B0004020202020204" pitchFamily="34" charset="0"/>
              <a:cs typeface="Calibri" panose="020F0502020204030204" pitchFamily="34" charset="0"/>
            </a:rPr>
            <a:t>e </a:t>
          </a:r>
          <a:r>
            <a:rPr lang="it-IT" sz="1400" b="1" kern="1200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rPr>
            <a:t>massimizzi i profitti</a:t>
          </a:r>
          <a:r>
            <a:rPr lang="it-IT" sz="1400" kern="1200" cap="none" dirty="0">
              <a:latin typeface="Bierstadt" panose="020B0004020202020204" pitchFamily="34" charset="0"/>
              <a:cs typeface="Calibri" panose="020F0502020204030204" pitchFamily="34" charset="0"/>
            </a:rPr>
            <a:t>, prendendo in considerazione sia gli aspetti di qualità del servizio che quelli legati ai costi.</a:t>
          </a:r>
          <a:endParaRPr lang="it-IT" sz="1400" kern="1200" dirty="0">
            <a:latin typeface="Bierstadt" panose="020B0004020202020204" pitchFamily="34" charset="0"/>
          </a:endParaRPr>
        </a:p>
      </dsp:txBody>
      <dsp:txXfrm>
        <a:off x="6474908" y="970130"/>
        <a:ext cx="2838595" cy="1625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B8954B-1E7B-4C90-833D-BE6DAE0A5883}" type="datetimeFigureOut">
              <a:rPr lang="it-IT" smtClean="0"/>
              <a:t>13/09/2023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F84F78-2A40-43C9-B857-88DF5FAE4EF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6579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925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2755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052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2931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0965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307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2658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0774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60577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4523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7471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100" dirty="0"/>
              <a:t>Questi autolavaggi offrono ai clienti una gamma di servizi e livelli di pulizia, permettendo loro di scegliere l'opzione più adatta alle loro esigenze e preferenze. Questo tipo di autolavaggio è ideale per soddisfare una vasta gamma di clienti, dai proprietari di auto nuove che preferiscono un lavaggio a mano più delicato, ai proprietari di auto più vecchie che possono optare per un lavaggio con rulli più rapido ed economico.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450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00063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1498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6804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endParaRPr lang="it-IT" b="0" i="0" dirty="0">
                  <a:solidFill>
                    <a:srgbClr val="374151"/>
                  </a:solidFill>
                  <a:effectLst/>
                  <a:latin typeface="Söhne"/>
                </a:endParaRP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it-IT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𝛾 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è il tasso di ingresso nel sistema, mentre </a:t>
                </a:r>
                <a:r>
                  <a:rPr lang="it-IT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𝜆_𝑖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è il tasso di ingresso al centro </a:t>
                </a:r>
                <a:r>
                  <a:rPr lang="it-IT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𝑖</a:t>
                </a:r>
                <a:endParaRPr lang="it-IT" b="0" i="0" dirty="0">
                  <a:solidFill>
                    <a:srgbClr val="374151"/>
                  </a:solidFill>
                  <a:effectLst/>
                  <a:latin typeface="Söhne"/>
                </a:endParaRPr>
              </a:p>
              <a:p>
                <a:pPr algn="l"/>
                <a:r>
                  <a:rPr lang="it-IT" b="0" i="0" dirty="0">
                    <a:solidFill>
                      <a:srgbClr val="374151"/>
                    </a:solidFill>
                    <a:effectLst/>
                    <a:latin typeface="Söhne"/>
                  </a:rPr>
                  <a:t>D: tutte le richieste di servizio per centro</a:t>
                </a:r>
              </a:p>
              <a:p>
                <a:pPr algn="l"/>
                <a:r>
                  <a:rPr lang="it-IT" b="0" i="0" dirty="0">
                    <a:solidFill>
                      <a:srgbClr val="374151"/>
                    </a:solidFill>
                    <a:effectLst/>
                    <a:latin typeface="Söhne"/>
                  </a:rPr>
                  <a:t>V: flusso di job al centro rispetto al flusso di output del sistema = </a:t>
                </a:r>
                <a:r>
                  <a:rPr lang="it-IT" b="0" i="0" dirty="0" err="1">
                    <a:solidFill>
                      <a:srgbClr val="374151"/>
                    </a:solidFill>
                    <a:effectLst/>
                    <a:latin typeface="Söhne"/>
                  </a:rPr>
                  <a:t>Xi</a:t>
                </a:r>
                <a:r>
                  <a:rPr lang="it-IT" b="0" i="0" dirty="0">
                    <a:solidFill>
                      <a:srgbClr val="374151"/>
                    </a:solidFill>
                    <a:effectLst/>
                    <a:latin typeface="Söhne"/>
                  </a:rPr>
                  <a:t>/X0</a:t>
                </a:r>
              </a:p>
              <a:p>
                <a:pPr algn="l"/>
                <a:endParaRPr lang="it-IT" b="0" i="0" dirty="0">
                  <a:solidFill>
                    <a:srgbClr val="374151"/>
                  </a:solidFill>
                  <a:effectLst/>
                  <a:latin typeface="Söhne"/>
                </a:endParaRP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275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5330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endParaRPr lang="it-IT" b="0" i="0" dirty="0">
                  <a:solidFill>
                    <a:srgbClr val="374151"/>
                  </a:solidFill>
                  <a:effectLst/>
                  <a:latin typeface="Söhne"/>
                </a:endParaRPr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/>
                <a:r>
                  <a:rPr lang="it-IT" sz="12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cercando il valore di b per il quale l'autocorrelazione del campione risultante fosse inferiore a 0.2 per lag j = 1</a:t>
                </a:r>
              </a:p>
              <a:p>
                <a:pPr algn="l"/>
                <a:r>
                  <a:rPr lang="it-IT" sz="1800" dirty="0">
                    <a:effectLst/>
                    <a:latin typeface="CIDFont+F1"/>
                    <a:ea typeface="Times New Roman" panose="02020603050405020304" pitchFamily="18" charset="0"/>
                    <a:cs typeface="CIDFont+F1"/>
                  </a:rPr>
                  <a:t>livello di confidenza al </a:t>
                </a:r>
                <a:r>
                  <a:rPr lang="it-IT" sz="1800" i="0"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  <a:cs typeface="CIDFont+F1"/>
                  </a:rPr>
                  <a:t>1−𝛼=0.95,</a:t>
                </a:r>
                <a:r>
                  <a:rPr lang="it-IT" sz="1800" dirty="0">
                    <a:effectLst/>
                    <a:latin typeface="CIDFont+F1"/>
                    <a:ea typeface="Times New Roman" panose="02020603050405020304" pitchFamily="18" charset="0"/>
                    <a:cs typeface="CIDFont+F1"/>
                  </a:rPr>
                  <a:t> </a:t>
                </a:r>
              </a:p>
              <a:p>
                <a:pPr algn="l"/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L'autocorrelazione rappresenta il grado di dipendenza tra le osservazioni successive nel campione, e un valore elevato di autocorrelazione può influenzare negativamente la rappresentatività del campione.</a:t>
                </a:r>
                <a:endParaRPr lang="it-IT" b="0" i="0" dirty="0">
                  <a:solidFill>
                    <a:srgbClr val="374151"/>
                  </a:solidFill>
                  <a:effectLst/>
                  <a:latin typeface="Söhne"/>
                </a:endParaRPr>
              </a:p>
              <a:p>
                <a:pPr algn="l"/>
                <a:r>
                  <a:rPr lang="it-IT" b="0" i="0" dirty="0">
                    <a:solidFill>
                      <a:srgbClr val="374151"/>
                    </a:solidFill>
                    <a:effectLst/>
                    <a:latin typeface="Söhne"/>
                  </a:rPr>
                  <a:t>Quindi, l'intera esecuzione della simulazione è stata divisa in 128 batch, ciascuno contenente 1024 job.</a:t>
                </a:r>
              </a:p>
              <a:p>
                <a:pPr algn="l"/>
                <a:r>
                  <a:rPr lang="it-IT" b="0" i="0" dirty="0">
                    <a:solidFill>
                      <a:srgbClr val="374151"/>
                    </a:solidFill>
                    <a:effectLst/>
                    <a:latin typeface="Söhne"/>
                  </a:rPr>
                  <a:t>Durante la simulazione a orizzonte infinito, il tasso di arrivo dei clienti è stato mantenuto costante e invariato per l'intera durata della simulazione, indipendentemente dalla fase del sistema in cui si trovavano.</a:t>
                </a:r>
              </a:p>
              <a:p>
                <a:pPr algn="l"/>
                <a:endParaRPr lang="it-IT" b="0" i="0" dirty="0">
                  <a:solidFill>
                    <a:srgbClr val="374151"/>
                  </a:solidFill>
                  <a:effectLst/>
                  <a:latin typeface="Söhne"/>
                </a:endParaRPr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2027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83142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Osserviamo che il centro 2 presenta un tempo di attesa nettamente inferiore rispetto al centro 1, ma comunque non abbastanza piccolo da garantire il requisito di qualità desiderato.</a:t>
            </a: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 può osservare come l’utilizzazione del centro 1, ossia quello relativo al lavaggio a mano, tende quasi ad 1, con un tempo di risposta nettamente superiore alla soglia desiderata. Si evince che bisogna aumentare il numero di serventi nel centro 2 e nel centro 1, stando però attenti a non eccedere troppo con i costi.</a:t>
            </a:r>
          </a:p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7121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9085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8338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65128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it-IT" sz="18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8928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8039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63697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90389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4100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65756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66261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5375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L'under provisioning è una situazione in cui non vengono allocate abbastanza risorse o capacità per soddisfare le esigenze di un sistema, un'applicazione o un servizio. In altre parole, significa che il sistema è sottodimensionato rispetto alla domanda effettiva o alle prestazioni richieste.</a:t>
            </a:r>
          </a:p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L'under provisioning può essere dannoso per le prestazioni di un sistema o di un'applicazione e può portare a un'esperienza utente insoddisfacente. Allo stesso tempo, è importante bilanciare attentamente la fornitura di risorse per evitare l'over provisioning, ovvero l'allocazione eccessiva di risorse, che può comportare sprechi di risorse e costi elevati.</a:t>
            </a:r>
          </a:p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Gli amministratori di sistema e i responsabili delle risorse devono cercare di ottimizzare l'allocazione delle risorse per evitare sia l'under provisioning che l'over provisioning e garantire che il sistema funzioni in modo efficiente ed economico.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218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Bef>
                <a:spcPts val="600"/>
              </a:spcBef>
              <a:spcAft>
                <a:spcPts val="800"/>
              </a:spcAft>
            </a:pP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732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93984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8530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9324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9030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5118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7226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F84F78-2A40-43C9-B857-88DF5FAE4EF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848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7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2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E9560-05DE-4A4E-9D30-DA174256EEED}" type="datetime1">
              <a:rPr lang="it-IT" smtClean="0"/>
              <a:t>13/09/2023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Tor Vergata, 19 Luglio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3151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5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44C1E-E1B1-442F-A613-C78971096B81}" type="datetime1">
              <a:rPr lang="it-IT" smtClean="0"/>
              <a:t>13/09/2023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di Tor Vergata, 11 Settembre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133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1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4DBDB-7BF1-4192-B148-E2DB15D6A6A6}" type="datetime1">
              <a:rPr lang="it-IT" smtClean="0"/>
              <a:t>13/09/2023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Tor Vergata, 19 Luglio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0921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372798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6CB5-F5B1-4AAE-AEC7-89FFE68025E2}" type="datetime1">
              <a:rPr lang="it-IT" smtClean="0"/>
              <a:t>13/09/2023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Tor Vergata, 19 Luglio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9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5458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3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B9F4-DBFB-4448-9A77-FBDB90D460CD}" type="datetime1">
              <a:rPr lang="it-IT" smtClean="0"/>
              <a:t>13/09/2023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Tor Vergata, 19 Luglio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99972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10364452" cy="160509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5" y="2943357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90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50" y="2943357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9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9" y="2943357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F884A-5E50-48A1-91FC-9AD43482B63B}" type="datetime1">
              <a:rPr lang="it-IT" smtClean="0"/>
              <a:t>13/09/2023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Tor Vergata, 19 Luglio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74469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5" y="610772"/>
            <a:ext cx="10364452" cy="160392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6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6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6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2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300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9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4" y="4781080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D5228-FB9B-4FE0-B315-DA088230CDF0}" type="datetime1">
              <a:rPr lang="it-IT" smtClean="0"/>
              <a:t>13/09/2023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Tor Vergata, 19 Luglio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509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5"/>
            <a:ext cx="10364452" cy="342410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950ED-D8D1-4D86-A96F-6EF6AC3AB333}" type="datetime1">
              <a:rPr lang="it-IT" smtClean="0"/>
              <a:t>13/09/2023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Tor Vergata, 19 Luglio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8342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09603"/>
            <a:ext cx="2553327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3"/>
            <a:ext cx="7658724" cy="518159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594A1-C40D-4FC6-98D0-22A6A3ADEF84}" type="datetime1">
              <a:rPr lang="it-IT" smtClean="0"/>
              <a:t>13/09/2023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Università di Tor Vergata, 19 Luglio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3521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BD61-7F0C-43E4-A663-9F46D383DDB6}" type="datetime1">
              <a:rPr lang="it-IT" smtClean="0"/>
              <a:t>13/09/2023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di Tor Vergata, 11 Settembre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593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828565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3657459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06774-41E1-4466-87EA-B03C87C73C8D}" type="datetime1">
              <a:rPr lang="it-IT" smtClean="0"/>
              <a:t>13/09/2023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di Tor Vergata, 11 Settembre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035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5106027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4"/>
            <a:ext cx="5105400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F777-A8D7-4153-A926-4A936BFCD7F6}" type="datetime1">
              <a:rPr lang="it-IT" smtClean="0"/>
              <a:t>13/09/2023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di Tor Vergata, 11 Settembre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387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5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5" y="3051014"/>
            <a:ext cx="5106027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1" y="3051014"/>
            <a:ext cx="5105401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0B5F5-B123-4CFB-9854-46CFA5314FCE}" type="datetime1">
              <a:rPr lang="it-IT" smtClean="0"/>
              <a:t>13/09/2023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di Tor Vergata, 11 Settembre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674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9F14-22DB-4DEA-94B3-04E634886A96}" type="datetime1">
              <a:rPr lang="it-IT" smtClean="0"/>
              <a:t>13/09/2023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di Tor Vergata, 11 Settembre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1195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B794B-DDB5-4F1B-A179-412387952820}" type="datetime1">
              <a:rPr lang="it-IT" smtClean="0"/>
              <a:t>13/09/2023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it-IT" dirty="0"/>
              <a:t>Università di Tor Vergata, 11 Settembre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878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3" y="609602"/>
            <a:ext cx="6200163" cy="51815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6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1FDF7-A2F4-4FE6-8454-BE7DDFB7D18C}" type="datetime1">
              <a:rPr lang="it-IT" smtClean="0"/>
              <a:t>13/09/2023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di Tor Vergata, 11 Settembre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4645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9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32854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685DB-57D7-4D7B-945F-5DDB99C94921}" type="datetime1">
              <a:rPr lang="it-IT" smtClean="0"/>
              <a:t>13/09/2023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Università di Tor Vergata, 11 Settembre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729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5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B84BDDA-B951-494E-A0CF-57EA2D70107C}" type="datetime1">
              <a:rPr lang="it-IT" smtClean="0"/>
              <a:t>13/09/2023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5" y="5883277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it-IT"/>
              <a:t>Università di Tor Vergata, 19 Luglio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7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E4E6431-AD50-44DD-8385-92CD1FB381E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168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2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microsoft.com/office/2007/relationships/hdphoto" Target="../media/hdphoto3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microsoft.com/office/2007/relationships/hdphoto" Target="../media/hdphoto6.wdp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45B3AB-A45E-F274-E538-F62FD373F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824" y="575230"/>
            <a:ext cx="10762353" cy="2509213"/>
          </a:xfrm>
        </p:spPr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GESTIONE DI UN AUTOLAVAGGIO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DE0E6A2-7254-63B9-3177-4DEA84CCD9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1" y="3112983"/>
            <a:ext cx="8689976" cy="1371599"/>
          </a:xfrm>
        </p:spPr>
        <p:txBody>
          <a:bodyPr>
            <a:normAutofit/>
          </a:bodyPr>
          <a:lstStyle/>
          <a:p>
            <a:pPr algn="l"/>
            <a:endParaRPr lang="it-IT" sz="2000">
              <a:solidFill>
                <a:srgbClr val="000000"/>
              </a:solidFill>
              <a:latin typeface="Century Gothic" panose="020B0502020202020204" pitchFamily="34" charset="0"/>
            </a:endParaRPr>
          </a:p>
          <a:p>
            <a:r>
              <a:rPr lang="it-IT" sz="2000">
                <a:solidFill>
                  <a:srgbClr val="000000"/>
                </a:solidFill>
                <a:latin typeface="Century Gothic" panose="020B0502020202020204" pitchFamily="34" charset="0"/>
              </a:rPr>
              <a:t> Progetto di modellistica, simulazione e valutazione delle prestazioni </a:t>
            </a:r>
            <a:endParaRPr lang="it-IT" sz="2000" dirty="0">
              <a:latin typeface="Century Gothic" panose="020B0502020202020204" pitchFamily="34" charset="0"/>
            </a:endParaRP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AF84EEFF-39FD-52DC-E081-0C1989A2992D}"/>
              </a:ext>
            </a:extLst>
          </p:cNvPr>
          <p:cNvSpPr txBox="1">
            <a:spLocks/>
          </p:cNvSpPr>
          <p:nvPr/>
        </p:nvSpPr>
        <p:spPr>
          <a:xfrm>
            <a:off x="1524000" y="4784794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Martina De Maio</a:t>
            </a:r>
          </a:p>
          <a:p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0296447</a:t>
            </a: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C5C147-BEE3-897C-43CC-B471392BF26A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580BE896-E1B8-5914-BC7D-085B64597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87902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fld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543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di specifiche – probabilità di routing</a:t>
            </a:r>
          </a:p>
        </p:txBody>
      </p:sp>
      <p:sp>
        <p:nvSpPr>
          <p:cNvPr id="25" name="Cerchio parziale 24">
            <a:extLst>
              <a:ext uri="{FF2B5EF4-FFF2-40B4-BE49-F238E27FC236}">
                <a16:creationId xmlns:a16="http://schemas.microsoft.com/office/drawing/2014/main" id="{DFEE5677-84C0-D3F7-63D6-F3C7FDDC9798}"/>
              </a:ext>
            </a:extLst>
          </p:cNvPr>
          <p:cNvSpPr/>
          <p:nvPr/>
        </p:nvSpPr>
        <p:spPr>
          <a:xfrm>
            <a:off x="892488" y="4071411"/>
            <a:ext cx="2415540" cy="2415540"/>
          </a:xfrm>
          <a:prstGeom prst="pie">
            <a:avLst>
              <a:gd name="adj1" fmla="val 1623780"/>
              <a:gd name="adj2" fmla="val 1602625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7" name="Cerchio parziale 26">
            <a:extLst>
              <a:ext uri="{FF2B5EF4-FFF2-40B4-BE49-F238E27FC236}">
                <a16:creationId xmlns:a16="http://schemas.microsoft.com/office/drawing/2014/main" id="{FC4F707E-06EE-4179-1BEB-38F4FD4940F7}"/>
              </a:ext>
            </a:extLst>
          </p:cNvPr>
          <p:cNvSpPr/>
          <p:nvPr/>
        </p:nvSpPr>
        <p:spPr>
          <a:xfrm>
            <a:off x="4559400" y="1796283"/>
            <a:ext cx="3566160" cy="3566160"/>
          </a:xfrm>
          <a:prstGeom prst="pie">
            <a:avLst>
              <a:gd name="adj1" fmla="val 18092111"/>
              <a:gd name="adj2" fmla="val 5742"/>
            </a:avLst>
          </a:prstGeom>
          <a:solidFill>
            <a:srgbClr val="FF9999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B013AC2D-250F-2F47-C274-B0001933144F}"/>
              </a:ext>
            </a:extLst>
          </p:cNvPr>
          <p:cNvGrpSpPr/>
          <p:nvPr/>
        </p:nvGrpSpPr>
        <p:grpSpPr>
          <a:xfrm>
            <a:off x="4556863" y="1797178"/>
            <a:ext cx="3675381" cy="3566160"/>
            <a:chOff x="4556861" y="1797178"/>
            <a:chExt cx="3675381" cy="3566160"/>
          </a:xfrm>
        </p:grpSpPr>
        <p:sp>
          <p:nvSpPr>
            <p:cNvPr id="26" name="Cerchio parziale 25">
              <a:extLst>
                <a:ext uri="{FF2B5EF4-FFF2-40B4-BE49-F238E27FC236}">
                  <a16:creationId xmlns:a16="http://schemas.microsoft.com/office/drawing/2014/main" id="{8623DB12-AB56-8FB1-41B3-45FCC545446E}"/>
                </a:ext>
              </a:extLst>
            </p:cNvPr>
            <p:cNvSpPr/>
            <p:nvPr/>
          </p:nvSpPr>
          <p:spPr>
            <a:xfrm>
              <a:off x="4556861" y="1797178"/>
              <a:ext cx="3566160" cy="3566160"/>
            </a:xfrm>
            <a:prstGeom prst="pie">
              <a:avLst>
                <a:gd name="adj1" fmla="val 0"/>
                <a:gd name="adj2" fmla="val 18084712"/>
              </a:avLst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97C81796-6992-0E1F-7E30-CFF327DF9087}"/>
                </a:ext>
              </a:extLst>
            </p:cNvPr>
            <p:cNvSpPr txBox="1"/>
            <p:nvPr/>
          </p:nvSpPr>
          <p:spPr>
            <a:xfrm flipH="1">
              <a:off x="4702490" y="3445267"/>
              <a:ext cx="178308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algn="ctr">
                <a:defRPr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it-IT" sz="1800" dirty="0">
                  <a:solidFill>
                    <a:schemeClr val="bg1">
                      <a:lumMod val="95000"/>
                    </a:schemeClr>
                  </a:solidFill>
                  <a:latin typeface="Tw Cen MT (Corpo)"/>
                </a:rPr>
                <a:t>84%</a:t>
              </a:r>
            </a:p>
            <a:p>
              <a:r>
                <a:rPr lang="it-IT" sz="1800" dirty="0">
                  <a:solidFill>
                    <a:schemeClr val="bg1">
                      <a:lumMod val="95000"/>
                    </a:schemeClr>
                  </a:solidFill>
                  <a:latin typeface="Tw Cen MT (Corpo)"/>
                </a:rPr>
                <a:t>Auto vecchie</a:t>
              </a: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E3D9B24A-EEB1-C572-1EAF-BF5C17D1E4B0}"/>
                </a:ext>
              </a:extLst>
            </p:cNvPr>
            <p:cNvSpPr txBox="1"/>
            <p:nvPr/>
          </p:nvSpPr>
          <p:spPr>
            <a:xfrm flipH="1">
              <a:off x="6449160" y="2834640"/>
              <a:ext cx="1783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algn="ctr">
                <a:defRPr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it-IT" sz="1600" dirty="0">
                  <a:solidFill>
                    <a:schemeClr val="bg1">
                      <a:lumMod val="95000"/>
                    </a:schemeClr>
                  </a:solidFill>
                  <a:latin typeface="Tw Cen MT (Corpo)"/>
                </a:rPr>
                <a:t>16%</a:t>
              </a:r>
            </a:p>
            <a:p>
              <a:r>
                <a:rPr lang="it-IT" sz="1600" dirty="0">
                  <a:solidFill>
                    <a:schemeClr val="bg1">
                      <a:lumMod val="95000"/>
                    </a:schemeClr>
                  </a:solidFill>
                  <a:latin typeface="Tw Cen MT (Corpo)"/>
                </a:rPr>
                <a:t>Auto nuove</a:t>
              </a: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9ACBA152-661D-9CA4-17D9-5A2A05EF5D6E}"/>
              </a:ext>
            </a:extLst>
          </p:cNvPr>
          <p:cNvGrpSpPr/>
          <p:nvPr/>
        </p:nvGrpSpPr>
        <p:grpSpPr>
          <a:xfrm>
            <a:off x="9512400" y="1782735"/>
            <a:ext cx="1793242" cy="1783082"/>
            <a:chOff x="9512400" y="1782735"/>
            <a:chExt cx="1793242" cy="1783082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75B8D089-84DB-9CD3-E599-275D0AB39D5D}"/>
                </a:ext>
              </a:extLst>
            </p:cNvPr>
            <p:cNvSpPr/>
            <p:nvPr/>
          </p:nvSpPr>
          <p:spPr>
            <a:xfrm>
              <a:off x="9522560" y="1782735"/>
              <a:ext cx="1783082" cy="1783082"/>
            </a:xfrm>
            <a:prstGeom prst="ellips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AFF5E370-C90A-6DC9-A790-254B86EB0202}"/>
                </a:ext>
              </a:extLst>
            </p:cNvPr>
            <p:cNvSpPr txBox="1"/>
            <p:nvPr/>
          </p:nvSpPr>
          <p:spPr>
            <a:xfrm flipH="1">
              <a:off x="9512400" y="2351110"/>
              <a:ext cx="1783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algn="ctr">
                <a:defRPr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it-IT" sz="1600" dirty="0">
                  <a:solidFill>
                    <a:schemeClr val="bg1">
                      <a:lumMod val="95000"/>
                    </a:schemeClr>
                  </a:solidFill>
                  <a:latin typeface="Tw Cen MT (Corpo)"/>
                </a:rPr>
                <a:t>100%</a:t>
              </a:r>
            </a:p>
            <a:p>
              <a:r>
                <a:rPr lang="it-IT" sz="1600" dirty="0">
                  <a:solidFill>
                    <a:schemeClr val="bg1">
                      <a:lumMod val="95000"/>
                    </a:schemeClr>
                  </a:solidFill>
                  <a:latin typeface="Tw Cen MT (Corpo)"/>
                </a:rPr>
                <a:t>Lavaggio a mano</a:t>
              </a:r>
            </a:p>
          </p:txBody>
        </p:sp>
      </p:grp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72341117-2323-0D0E-6161-C434411A71FE}"/>
              </a:ext>
            </a:extLst>
          </p:cNvPr>
          <p:cNvCxnSpPr>
            <a:cxnSpLocks/>
            <a:endCxn id="30" idx="0"/>
          </p:cNvCxnSpPr>
          <p:nvPr/>
        </p:nvCxnSpPr>
        <p:spPr>
          <a:xfrm flipV="1">
            <a:off x="7264501" y="1782735"/>
            <a:ext cx="3149600" cy="276570"/>
          </a:xfrm>
          <a:prstGeom prst="line">
            <a:avLst/>
          </a:prstGeom>
          <a:ln w="12700">
            <a:solidFill>
              <a:srgbClr val="FF9999"/>
            </a:solidFill>
            <a:prstDash val="lg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F14A507A-123E-2C8C-491C-0F5F9527FDFE}"/>
              </a:ext>
            </a:extLst>
          </p:cNvPr>
          <p:cNvCxnSpPr>
            <a:cxnSpLocks/>
            <a:stCxn id="27" idx="0"/>
          </p:cNvCxnSpPr>
          <p:nvPr/>
        </p:nvCxnSpPr>
        <p:spPr>
          <a:xfrm>
            <a:off x="8125560" y="3579363"/>
            <a:ext cx="2307138" cy="40686"/>
          </a:xfrm>
          <a:prstGeom prst="line">
            <a:avLst/>
          </a:prstGeom>
          <a:ln w="12700">
            <a:solidFill>
              <a:srgbClr val="FF9999"/>
            </a:solidFill>
            <a:prstDash val="lg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42" name="Gruppo 41">
            <a:extLst>
              <a:ext uri="{FF2B5EF4-FFF2-40B4-BE49-F238E27FC236}">
                <a16:creationId xmlns:a16="http://schemas.microsoft.com/office/drawing/2014/main" id="{67635F77-9079-53E6-7EAB-9D6CDCB9AB55}"/>
              </a:ext>
            </a:extLst>
          </p:cNvPr>
          <p:cNvGrpSpPr/>
          <p:nvPr/>
        </p:nvGrpSpPr>
        <p:grpSpPr>
          <a:xfrm>
            <a:off x="889950" y="4071411"/>
            <a:ext cx="2415540" cy="2415540"/>
            <a:chOff x="889950" y="4071411"/>
            <a:chExt cx="2415540" cy="2415540"/>
          </a:xfrm>
        </p:grpSpPr>
        <p:sp>
          <p:nvSpPr>
            <p:cNvPr id="34" name="Cerchio parziale 33">
              <a:extLst>
                <a:ext uri="{FF2B5EF4-FFF2-40B4-BE49-F238E27FC236}">
                  <a16:creationId xmlns:a16="http://schemas.microsoft.com/office/drawing/2014/main" id="{6FDFDEB7-888A-EAD3-0598-3108B063B425}"/>
                </a:ext>
              </a:extLst>
            </p:cNvPr>
            <p:cNvSpPr/>
            <p:nvPr/>
          </p:nvSpPr>
          <p:spPr>
            <a:xfrm>
              <a:off x="889950" y="4071411"/>
              <a:ext cx="2415540" cy="2415540"/>
            </a:xfrm>
            <a:prstGeom prst="pie">
              <a:avLst>
                <a:gd name="adj1" fmla="val 1623780"/>
                <a:gd name="adj2" fmla="val 16200000"/>
              </a:avLst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5E76BCA9-BD3A-88B0-8487-80BA9B10E4A0}"/>
                </a:ext>
              </a:extLst>
            </p:cNvPr>
            <p:cNvSpPr txBox="1"/>
            <p:nvPr/>
          </p:nvSpPr>
          <p:spPr>
            <a:xfrm flipH="1">
              <a:off x="1206179" y="5540820"/>
              <a:ext cx="1783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algn="ctr">
                <a:defRPr sz="1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defRPr>
              </a:lvl1pPr>
            </a:lstStyle>
            <a:p>
              <a:r>
                <a:rPr lang="it-IT" sz="1600" dirty="0">
                  <a:solidFill>
                    <a:schemeClr val="bg1">
                      <a:lumMod val="95000"/>
                    </a:schemeClr>
                  </a:solidFill>
                  <a:latin typeface="Tw Cen MT (Corpo)"/>
                </a:rPr>
                <a:t>70%</a:t>
              </a:r>
            </a:p>
            <a:p>
              <a:r>
                <a:rPr lang="it-IT" sz="1600" dirty="0">
                  <a:solidFill>
                    <a:schemeClr val="bg1">
                      <a:lumMod val="95000"/>
                    </a:schemeClr>
                  </a:solidFill>
                  <a:latin typeface="Tw Cen MT (Corpo)"/>
                </a:rPr>
                <a:t>Lavaggio a rulli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B2139E29-7A50-05F4-1F58-90D423FC0800}"/>
                </a:ext>
              </a:extLst>
            </p:cNvPr>
            <p:cNvSpPr txBox="1"/>
            <p:nvPr/>
          </p:nvSpPr>
          <p:spPr>
            <a:xfrm flipH="1">
              <a:off x="1965359" y="4531893"/>
              <a:ext cx="1332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(Corpo)"/>
                </a:rPr>
                <a:t>30%</a:t>
              </a:r>
            </a:p>
            <a:p>
              <a:pPr algn="ctr"/>
              <a:r>
                <a:rPr lang="it-IT" sz="16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(Corpo)"/>
                </a:rPr>
                <a:t>Lavaggio a </a:t>
              </a:r>
            </a:p>
            <a:p>
              <a:pPr algn="ctr"/>
              <a:r>
                <a:rPr lang="it-IT" sz="1600" b="1" dirty="0">
                  <a:solidFill>
                    <a:schemeClr val="bg1">
                      <a:lumMod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w Cen MT (Corpo)"/>
                </a:rPr>
                <a:t>mano</a:t>
              </a:r>
            </a:p>
          </p:txBody>
        </p:sp>
      </p:grp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187348E4-B872-B675-345F-F828F5AFD974}"/>
              </a:ext>
            </a:extLst>
          </p:cNvPr>
          <p:cNvCxnSpPr>
            <a:cxnSpLocks/>
          </p:cNvCxnSpPr>
          <p:nvPr/>
        </p:nvCxnSpPr>
        <p:spPr>
          <a:xfrm flipV="1">
            <a:off x="1597368" y="2162175"/>
            <a:ext cx="3648468" cy="2008362"/>
          </a:xfrm>
          <a:prstGeom prst="line">
            <a:avLst/>
          </a:prstGeom>
          <a:ln w="1905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8E26FA63-1C2E-DE7C-221F-69CD0D6FAE5D}"/>
              </a:ext>
            </a:extLst>
          </p:cNvPr>
          <p:cNvCxnSpPr>
            <a:cxnSpLocks/>
          </p:cNvCxnSpPr>
          <p:nvPr/>
        </p:nvCxnSpPr>
        <p:spPr>
          <a:xfrm flipV="1">
            <a:off x="2719158" y="5362445"/>
            <a:ext cx="4024542" cy="980725"/>
          </a:xfrm>
          <a:prstGeom prst="line">
            <a:avLst/>
          </a:prstGeom>
          <a:ln w="19050">
            <a:solidFill>
              <a:srgbClr val="4472C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ella 40">
            <a:extLst>
              <a:ext uri="{FF2B5EF4-FFF2-40B4-BE49-F238E27FC236}">
                <a16:creationId xmlns:a16="http://schemas.microsoft.com/office/drawing/2014/main" id="{5D3CE507-1F24-3CD8-5D4A-BBAF3F708A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347568"/>
              </p:ext>
            </p:extLst>
          </p:nvPr>
        </p:nvGraphicFramePr>
        <p:xfrm>
          <a:off x="7971394" y="5067052"/>
          <a:ext cx="4023269" cy="1520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490">
                  <a:extLst>
                    <a:ext uri="{9D8B030D-6E8A-4147-A177-3AD203B41FA5}">
                      <a16:colId xmlns:a16="http://schemas.microsoft.com/office/drawing/2014/main" val="3117579705"/>
                    </a:ext>
                  </a:extLst>
                </a:gridCol>
                <a:gridCol w="1854779">
                  <a:extLst>
                    <a:ext uri="{9D8B030D-6E8A-4147-A177-3AD203B41FA5}">
                      <a16:colId xmlns:a16="http://schemas.microsoft.com/office/drawing/2014/main" val="2916021459"/>
                    </a:ext>
                  </a:extLst>
                </a:gridCol>
              </a:tblGrid>
              <a:tr h="408307">
                <a:tc>
                  <a:txBody>
                    <a:bodyPr/>
                    <a:lstStyle/>
                    <a:p>
                      <a:r>
                        <a:rPr lang="it-IT" dirty="0"/>
                        <a:t>Tipo lavaggio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Probabilità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277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Lavaggio a mano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0,412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31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Lavaggio con rulli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2636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Lavaggio interni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0,8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711409"/>
                  </a:ext>
                </a:extLst>
              </a:tr>
            </a:tbl>
          </a:graphicData>
        </a:graphic>
      </p:graphicFrame>
      <p:sp>
        <p:nvSpPr>
          <p:cNvPr id="47" name="Segnaposto numero diapositiva 3">
            <a:extLst>
              <a:ext uri="{FF2B5EF4-FFF2-40B4-BE49-F238E27FC236}">
                <a16:creationId xmlns:a16="http://schemas.microsoft.com/office/drawing/2014/main" id="{C96C0322-09D8-1E78-30B5-A84A6F00D2CD}"/>
              </a:ext>
            </a:extLst>
          </p:cNvPr>
          <p:cNvSpPr txBox="1">
            <a:spLocks/>
          </p:cNvSpPr>
          <p:nvPr/>
        </p:nvSpPr>
        <p:spPr>
          <a:xfrm>
            <a:off x="11427785" y="6502174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4E6431-AD50-44DD-8385-92CD1FB381E1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F26A758A-C29B-3E04-AB63-1DD13E160B3F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4219659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di specifiche – </a:t>
            </a:r>
            <a:r>
              <a:rPr lang="it-IT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mATRICE</a:t>
            </a:r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di routing</a:t>
            </a:r>
          </a:p>
        </p:txBody>
      </p:sp>
      <p:sp>
        <p:nvSpPr>
          <p:cNvPr id="47" name="Segnaposto numero diapositiva 3">
            <a:extLst>
              <a:ext uri="{FF2B5EF4-FFF2-40B4-BE49-F238E27FC236}">
                <a16:creationId xmlns:a16="http://schemas.microsoft.com/office/drawing/2014/main" id="{C96C0322-09D8-1E78-30B5-A84A6F00D2CD}"/>
              </a:ext>
            </a:extLst>
          </p:cNvPr>
          <p:cNvSpPr txBox="1">
            <a:spLocks/>
          </p:cNvSpPr>
          <p:nvPr/>
        </p:nvSpPr>
        <p:spPr>
          <a:xfrm>
            <a:off x="11427785" y="6502174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4E6431-AD50-44DD-8385-92CD1FB381E1}" type="slidenum">
              <a:rPr lang="it-IT" smtClean="0"/>
              <a:pPr/>
              <a:t>11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56B72A1-80FA-3019-B400-D3078F48EB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67"/>
          <a:stretch/>
        </p:blipFill>
        <p:spPr bwMode="auto">
          <a:xfrm>
            <a:off x="2390825" y="1287596"/>
            <a:ext cx="7410350" cy="24188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573A9D2-6289-8874-2BF5-72F2F6FC3313}"/>
                  </a:ext>
                </a:extLst>
              </p:cNvPr>
              <p:cNvSpPr txBox="1"/>
              <p:nvPr/>
            </p:nvSpPr>
            <p:spPr>
              <a:xfrm>
                <a:off x="361244" y="3889719"/>
                <a:ext cx="11830756" cy="3361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it-IT" sz="1600" dirty="0"/>
                  <a:t>Dove: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sz="1600" dirty="0"/>
                  <a:t>probabilità che la macchina sia una macchina nuova 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𝑛𝑒𝑤</m:t>
                        </m:r>
                      </m:sub>
                    </m:sSub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=0.16</m:t>
                    </m:r>
                  </m:oMath>
                </a14:m>
                <a:endParaRPr lang="it-IT" sz="1600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𝑜𝑙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sz="1600" dirty="0"/>
                  <a:t>probabilità che una macchina vecchia entri nel sistema accedendo al centro </a:t>
                </a:r>
                <a:r>
                  <a:rPr lang="it-IT" sz="1600" i="1" dirty="0"/>
                  <a:t>lavaggio a mano </a:t>
                </a:r>
                <a:r>
                  <a:rPr lang="it-IT" sz="1600" dirty="0"/>
                  <a:t>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𝑜𝑙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it-IT" sz="1600">
                        <a:latin typeface="Cambria Math" panose="02040503050406030204" pitchFamily="18" charset="0"/>
                      </a:rPr>
                      <m:t>=0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.588</m:t>
                    </m:r>
                  </m:oMath>
                </a14:m>
                <a:endParaRPr lang="it-IT" sz="1600" i="1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𝑜𝑙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it-IT" sz="1600" i="1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nor/>
                      </m:rPr>
                      <a:rPr lang="it-IT" sz="1600" dirty="0"/>
                      <m:t>probabilit</m:t>
                    </m:r>
                    <m:r>
                      <m:rPr>
                        <m:nor/>
                      </m:rPr>
                      <a:rPr lang="it-IT" sz="1600" dirty="0"/>
                      <m:t>à </m:t>
                    </m:r>
                    <m:r>
                      <m:rPr>
                        <m:nor/>
                      </m:rPr>
                      <a:rPr lang="it-IT" sz="1600" dirty="0"/>
                      <m:t>che</m:t>
                    </m:r>
                    <m:r>
                      <m:rPr>
                        <m:nor/>
                      </m:rPr>
                      <a:rPr lang="it-IT" sz="1600" dirty="0"/>
                      <m:t> </m:t>
                    </m:r>
                    <m:r>
                      <m:rPr>
                        <m:nor/>
                      </m:rPr>
                      <a:rPr lang="it-IT" sz="1600" dirty="0"/>
                      <m:t>una</m:t>
                    </m:r>
                    <m:r>
                      <m:rPr>
                        <m:nor/>
                      </m:rPr>
                      <a:rPr lang="it-IT" sz="1600" dirty="0"/>
                      <m:t> </m:t>
                    </m:r>
                    <m:r>
                      <m:rPr>
                        <m:nor/>
                      </m:rPr>
                      <a:rPr lang="it-IT" sz="1600" dirty="0"/>
                      <m:t>macchina</m:t>
                    </m:r>
                    <m:r>
                      <m:rPr>
                        <m:nor/>
                      </m:rPr>
                      <a:rPr lang="it-IT" sz="1600" dirty="0"/>
                      <m:t> </m:t>
                    </m:r>
                    <m:r>
                      <m:rPr>
                        <m:nor/>
                      </m:rPr>
                      <a:rPr lang="it-IT" sz="1600" dirty="0"/>
                      <m:t>vecchia</m:t>
                    </m:r>
                    <m:r>
                      <m:rPr>
                        <m:nor/>
                      </m:rPr>
                      <a:rPr lang="it-IT" sz="1600" dirty="0"/>
                      <m:t> </m:t>
                    </m:r>
                    <m:r>
                      <m:rPr>
                        <m:nor/>
                      </m:rPr>
                      <a:rPr lang="it-IT" sz="1600" dirty="0"/>
                      <m:t>entri</m:t>
                    </m:r>
                    <m:r>
                      <m:rPr>
                        <m:nor/>
                      </m:rPr>
                      <a:rPr lang="it-IT" sz="1600" dirty="0"/>
                      <m:t> </m:t>
                    </m:r>
                    <m:r>
                      <m:rPr>
                        <m:nor/>
                      </m:rPr>
                      <a:rPr lang="it-IT" sz="1600" dirty="0"/>
                      <m:t>nel</m:t>
                    </m:r>
                    <m:r>
                      <m:rPr>
                        <m:nor/>
                      </m:rPr>
                      <a:rPr lang="it-IT" sz="1600" dirty="0"/>
                      <m:t> </m:t>
                    </m:r>
                    <m:r>
                      <m:rPr>
                        <m:nor/>
                      </m:rPr>
                      <a:rPr lang="it-IT" sz="1600" dirty="0"/>
                      <m:t>sistema</m:t>
                    </m:r>
                    <m:r>
                      <m:rPr>
                        <m:nor/>
                      </m:rPr>
                      <a:rPr lang="it-IT" sz="1600" dirty="0"/>
                      <m:t> </m:t>
                    </m:r>
                    <m:r>
                      <m:rPr>
                        <m:nor/>
                      </m:rPr>
                      <a:rPr lang="it-IT" sz="1600" dirty="0"/>
                      <m:t>accedendo</m:t>
                    </m:r>
                    <m:r>
                      <m:rPr>
                        <m:nor/>
                      </m:rPr>
                      <a:rPr lang="it-IT" sz="1600" dirty="0"/>
                      <m:t> </m:t>
                    </m:r>
                    <m:r>
                      <m:rPr>
                        <m:nor/>
                      </m:rPr>
                      <a:rPr lang="it-IT" sz="1600" dirty="0"/>
                      <m:t>al</m:t>
                    </m:r>
                    <m:r>
                      <m:rPr>
                        <m:nor/>
                      </m:rPr>
                      <a:rPr lang="it-IT" sz="1600" dirty="0"/>
                      <m:t> </m:t>
                    </m:r>
                    <m:r>
                      <m:rPr>
                        <m:nor/>
                      </m:rPr>
                      <a:rPr lang="it-IT" sz="1600" dirty="0"/>
                      <m:t>centro</m:t>
                    </m:r>
                    <m:r>
                      <m:rPr>
                        <m:nor/>
                      </m:rPr>
                      <a:rPr lang="it-IT" sz="1600" dirty="0"/>
                      <m:t> </m:t>
                    </m:r>
                    <m:r>
                      <m:rPr>
                        <m:nor/>
                      </m:rPr>
                      <a:rPr lang="it-IT" sz="1600" i="1" dirty="0"/>
                      <m:t>lavaggio</m:t>
                    </m:r>
                    <m:r>
                      <m:rPr>
                        <m:nor/>
                      </m:rPr>
                      <a:rPr lang="it-IT" sz="1600" i="1" dirty="0"/>
                      <m:t> </m:t>
                    </m:r>
                    <m:r>
                      <m:rPr>
                        <m:nor/>
                      </m:rPr>
                      <a:rPr lang="it-IT" sz="1600" i="1" dirty="0"/>
                      <m:t>automatico</m:t>
                    </m:r>
                  </m:oMath>
                </a14:m>
                <a:r>
                  <a:rPr lang="it-IT" sz="1600" dirty="0"/>
                  <a:t> 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𝑜𝑙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it-IT" sz="1600">
                        <a:latin typeface="Cambria Math" panose="02040503050406030204" pitchFamily="18" charset="0"/>
                      </a:rPr>
                      <m:t>=0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.252</m:t>
                    </m:r>
                  </m:oMath>
                </a14:m>
                <a:endParaRPr lang="it-IT" sz="1600" b="0" i="1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𝑎𝑏𝑎𝑛𝑑𝑜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sz="1600" dirty="0"/>
                  <a:t>probabilità di perdita nel centro </a:t>
                </a:r>
                <a:r>
                  <a:rPr lang="it-IT" sz="1600" i="1" dirty="0"/>
                  <a:t>lavaggio a mano 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𝑎𝑏𝑎𝑛𝑑𝑜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it-IT" sz="1600" dirty="0"/>
                  <a:t>probabilità di perdita nel centro </a:t>
                </a:r>
                <a:r>
                  <a:rPr lang="it-IT" sz="1600" i="1" dirty="0"/>
                  <a:t>lavaggio automatico</a:t>
                </a:r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𝑖𝑛𝑡𝑒𝑟𝑖𝑜</m:t>
                        </m:r>
                        <m:sSub>
                          <m:sSubPr>
                            <m:ctrlP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b="0" i="1" smtClean="0">
                                <a:latin typeface="Cambria Math" panose="02040503050406030204" pitchFamily="18" charset="0"/>
                              </a:rPr>
                              <m:t>𝑤𝑎𝑠h</m:t>
                            </m:r>
                          </m:sub>
                        </m:sSub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it-IT" sz="1600" i="1" dirty="0"/>
                  <a:t> </a:t>
                </a:r>
                <a:r>
                  <a:rPr lang="it-IT" sz="1600" dirty="0"/>
                  <a:t>probabilità di accedere al centro </a:t>
                </a:r>
                <a:r>
                  <a:rPr lang="it-IT" sz="1600" i="1" dirty="0"/>
                  <a:t>lavaggio interni </a:t>
                </a:r>
                <a:r>
                  <a:rPr lang="it-IT" sz="1600" dirty="0"/>
                  <a:t>a partire dal centro </a:t>
                </a:r>
                <a:r>
                  <a:rPr lang="it-IT" sz="1600" i="1" dirty="0"/>
                  <a:t>lucidatura </a:t>
                </a:r>
                <a:r>
                  <a:rPr lang="it-IT" sz="1600" dirty="0"/>
                  <a:t>→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latin typeface="Cambria Math" panose="02040503050406030204" pitchFamily="18" charset="0"/>
                          </a:rPr>
                          <m:t>𝑖𝑛𝑡𝑒𝑟𝑖𝑜</m:t>
                        </m:r>
                        <m:sSub>
                          <m:sSubPr>
                            <m:ctrlPr>
                              <a:rPr lang="it-I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i="1">
                                <a:latin typeface="Cambria Math" panose="02040503050406030204" pitchFamily="18" charset="0"/>
                              </a:rPr>
                              <m:t>𝑤𝑎𝑠h</m:t>
                            </m:r>
                          </m:sub>
                        </m:sSub>
                      </m:sub>
                    </m:sSub>
                    <m:r>
                      <a:rPr lang="it-IT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0.8</m:t>
                    </m:r>
                  </m:oMath>
                </a14:m>
                <a:endParaRPr lang="it-IT" sz="1600" i="1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1600" i="1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1600" i="1" dirty="0"/>
              </a:p>
              <a:p>
                <a:pPr marL="285750" indent="-285750"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endParaRPr lang="it-IT" sz="16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573A9D2-6289-8874-2BF5-72F2F6FC3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44" y="3889719"/>
                <a:ext cx="11830756" cy="3361369"/>
              </a:xfrm>
              <a:prstGeom prst="rect">
                <a:avLst/>
              </a:prstGeom>
              <a:blipFill>
                <a:blip r:embed="rId3"/>
                <a:stretch>
                  <a:fillRect l="-258" t="-5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C94B47E7-4E03-8029-4CE1-3D597594EB4B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9644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di specifiche – costi e profitto</a:t>
            </a:r>
          </a:p>
        </p:txBody>
      </p:sp>
      <p:graphicFrame>
        <p:nvGraphicFramePr>
          <p:cNvPr id="7" name="Segnaposto contenuto 2">
            <a:extLst>
              <a:ext uri="{FF2B5EF4-FFF2-40B4-BE49-F238E27FC236}">
                <a16:creationId xmlns:a16="http://schemas.microsoft.com/office/drawing/2014/main" id="{6D762EFD-8602-813D-52CF-E273B5A2F0F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22086227"/>
              </p:ext>
            </p:extLst>
          </p:nvPr>
        </p:nvGraphicFramePr>
        <p:xfrm>
          <a:off x="600390" y="1774957"/>
          <a:ext cx="11357930" cy="4681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199BBC-E36A-4157-ADF8-41BD3CFDB5CA}"/>
              </a:ext>
            </a:extLst>
          </p:cNvPr>
          <p:cNvSpPr txBox="1"/>
          <p:nvPr/>
        </p:nvSpPr>
        <p:spPr>
          <a:xfrm>
            <a:off x="2672555" y="2392494"/>
            <a:ext cx="360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Costo lavaggista: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1080€</a:t>
            </a:r>
            <a:r>
              <a:rPr lang="it-IT" sz="1600" dirty="0"/>
              <a:t> al mese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Costo detersivi: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200€</a:t>
            </a:r>
            <a:r>
              <a:rPr lang="it-IT" sz="1600" dirty="0"/>
              <a:t> al mese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Prezzo lavaggio: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25€</a:t>
            </a:r>
            <a:r>
              <a:rPr lang="it-IT" sz="1600" dirty="0"/>
              <a:t> a lavaggio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37DD0F-DB18-948D-DB46-1E7E7F9AA79F}"/>
              </a:ext>
            </a:extLst>
          </p:cNvPr>
          <p:cNvSpPr txBox="1"/>
          <p:nvPr/>
        </p:nvSpPr>
        <p:spPr>
          <a:xfrm>
            <a:off x="8585200" y="2392494"/>
            <a:ext cx="360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Costo tunnel: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1000€</a:t>
            </a:r>
            <a:r>
              <a:rPr lang="it-IT" sz="1600" dirty="0"/>
              <a:t> al mese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Costo detersivi: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200€</a:t>
            </a:r>
            <a:r>
              <a:rPr lang="it-IT" sz="1600" dirty="0"/>
              <a:t> al mese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Prezzo lavaggio: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10€</a:t>
            </a:r>
            <a:r>
              <a:rPr lang="it-IT" sz="1600" dirty="0"/>
              <a:t> a lavaggio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5454E089-893D-178C-454C-9F147AD4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04" b="89542" l="8987" r="90523">
                        <a14:foregroundMark x1="81373" y1="19281" x2="90686" y2="72222"/>
                        <a14:foregroundMark x1="9150" y1="54248" x2="8987" y2="72222"/>
                        <a14:foregroundMark x1="26634" y1="71569" x2="23203" y2="73856"/>
                        <a14:foregroundMark x1="22222" y1="72549" x2="24510" y2="72549"/>
                        <a14:foregroundMark x1="26797" y1="70261" x2="29412" y2="74510"/>
                        <a14:foregroundMark x1="24673" y1="69935" x2="25163" y2="73856"/>
                        <a14:foregroundMark x1="23039" y1="82026" x2="23529" y2="80065"/>
                        <a14:foregroundMark x1="75654" y1="65033" x2="76634" y2="71569"/>
                        <a14:foregroundMark x1="74183" y1="68954" x2="76961" y2="84967"/>
                        <a14:foregroundMark x1="77941" y1="66667" x2="70261" y2="80719"/>
                        <a14:foregroundMark x1="70261" y1="80719" x2="75000" y2="68301"/>
                        <a14:foregroundMark x1="26797" y1="66667" x2="20752" y2="79739"/>
                        <a14:foregroundMark x1="20752" y1="79739" x2="29902" y2="70915"/>
                        <a14:foregroundMark x1="29902" y1="70915" x2="28431" y2="67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0" y="4923710"/>
            <a:ext cx="1936749" cy="9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CA92D9F-1795-1AE0-E48A-E67903CFAAC3}"/>
              </a:ext>
            </a:extLst>
          </p:cNvPr>
          <p:cNvSpPr txBox="1"/>
          <p:nvPr/>
        </p:nvSpPr>
        <p:spPr>
          <a:xfrm>
            <a:off x="2672555" y="4954192"/>
            <a:ext cx="3606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Costo cera per lucidatura: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100€</a:t>
            </a:r>
            <a:r>
              <a:rPr lang="it-IT" sz="1600" dirty="0"/>
              <a:t> al mese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4E22EDC-C4C5-2717-332A-D2D2AF4589F8}"/>
              </a:ext>
            </a:extLst>
          </p:cNvPr>
          <p:cNvSpPr txBox="1"/>
          <p:nvPr/>
        </p:nvSpPr>
        <p:spPr>
          <a:xfrm>
            <a:off x="8585200" y="4831078"/>
            <a:ext cx="3606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Costo macchinario: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300€</a:t>
            </a:r>
            <a:r>
              <a:rPr lang="it-IT" sz="1600" dirty="0"/>
              <a:t> al mese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Costo lavaggista: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1080€</a:t>
            </a:r>
            <a:r>
              <a:rPr lang="it-IT" sz="1600" dirty="0"/>
              <a:t> al mese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Prezzo lavaggio: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2€</a:t>
            </a:r>
            <a:r>
              <a:rPr lang="it-IT" sz="1600" dirty="0"/>
              <a:t> a lavaggio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6176C91-809C-4DA7-A6F0-621DBF95B6CE}"/>
              </a:ext>
            </a:extLst>
          </p:cNvPr>
          <p:cNvSpPr txBox="1"/>
          <p:nvPr/>
        </p:nvSpPr>
        <p:spPr>
          <a:xfrm>
            <a:off x="8128002" y="1397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8" name="Segnaposto numero diapositiva 3">
            <a:extLst>
              <a:ext uri="{FF2B5EF4-FFF2-40B4-BE49-F238E27FC236}">
                <a16:creationId xmlns:a16="http://schemas.microsoft.com/office/drawing/2014/main" id="{DF767B26-CB43-6E7E-9495-AA9727F0CDD0}"/>
              </a:ext>
            </a:extLst>
          </p:cNvPr>
          <p:cNvSpPr txBox="1">
            <a:spLocks/>
          </p:cNvSpPr>
          <p:nvPr/>
        </p:nvSpPr>
        <p:spPr>
          <a:xfrm>
            <a:off x="11427785" y="6502174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4E6431-AD50-44DD-8385-92CD1FB381E1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B106403-58A3-A96C-0F57-D7418EE8B9E7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11099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di specifiche – costi e profitto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78BC160-887E-3B01-1B9E-E73BC49F0E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10136" y="1344774"/>
            <a:ext cx="9171728" cy="8026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5249C802-0BD9-25E7-9FFA-5EB681D68EB5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150" y="2330365"/>
                <a:ext cx="10572751" cy="389178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Dove: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1, </m:t>
                    </m:r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2, </m:t>
                    </m:r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</m:oMath>
                </a14:m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: numero di auto che usufruiscono, rispettivamente, del lavaggio a mano, del lavaggio con rulli e del lavaggio degli interni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10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h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𝑎𝑛𝑑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𝑤𝑎𝑠h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𝑝𝑟𝑖𝑐𝑒</m:t>
                    </m:r>
                  </m:oMath>
                </a14:m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: prezzo lavaggio a mano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10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𝑜𝑢𝑐h𝑙𝑒𝑠𝑠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𝑤𝑎𝑠h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𝑝𝑟𝑖𝑐𝑒</m:t>
                    </m:r>
                  </m:oMath>
                </a14:m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: prezzo lavaggio con rulli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10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𝑛𝑡𝑒𝑟𝑖𝑜𝑟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𝑤𝑎𝑠h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𝑝𝑟𝑖𝑐𝑒</m:t>
                    </m:r>
                  </m:oMath>
                </a14:m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: prezzo lavaggio interni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10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𝑤𝑎𝑠h𝑒𝑟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𝑐𝑜𝑠𝑡</m:t>
                    </m:r>
                  </m:oMath>
                </a14:m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: costo lavaggista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10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𝑢𝑛𝑛𝑒𝑙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𝑐𝑜𝑠𝑡</m:t>
                    </m:r>
                  </m:oMath>
                </a14:m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: costo tunnel per lavaggio con rulli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10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𝑛𝑡𝑒𝑟𝑖𝑜𝑟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𝑚𝑎𝑐h𝑖𝑛𝑒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𝑐𝑜𝑠𝑡</m:t>
                    </m:r>
                  </m:oMath>
                </a14:m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: costo macchinario per lavaggio interni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10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𝑙𝑒𝑎𝑛𝑠𝑒𝑟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𝑐𝑜𝑠𝑡</m:t>
                    </m:r>
                  </m:oMath>
                </a14:m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: costo detersivi 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10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i="1" cap="none" dirty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𝑎𝑟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𝑤𝑎𝑥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_</m:t>
                    </m:r>
                    <m:r>
                      <a:rPr lang="it-IT" sz="1600" i="1" cap="none" dirty="0" err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𝑐𝑜𝑠𝑡</m:t>
                    </m:r>
                  </m:oMath>
                </a14:m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: costo cera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endParaRPr lang="it-IT" sz="1600" cap="none" dirty="0">
                  <a:latin typeface="Bierstadt" panose="020B0004020202020204" pitchFamily="34" charset="0"/>
                  <a:cs typeface="Calibri" panose="020F0502020204030204" pitchFamily="34" charset="0"/>
                </a:endParaRPr>
              </a:p>
              <a:p>
                <a:pPr lvl="1" algn="just">
                  <a:lnSpc>
                    <a:spcPct val="100000"/>
                  </a:lnSpc>
                  <a:spcBef>
                    <a:spcPts val="1800"/>
                  </a:spcBef>
                  <a:buFont typeface="Courier New" panose="02070309020205020404" pitchFamily="49" charset="0"/>
                  <a:buChar char="o"/>
                </a:pPr>
                <a:endParaRPr lang="it-IT" sz="1600" cap="none" dirty="0">
                  <a:latin typeface="Bierstadt" panose="020B0004020202020204" pitchFamily="34" charset="0"/>
                  <a:cs typeface="Calibri" panose="020F0502020204030204" pitchFamily="34" charset="0"/>
                </a:endParaRPr>
              </a:p>
              <a:p>
                <a:pPr marL="0" indent="0" algn="just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endParaRPr lang="it-IT" sz="1600" cap="none" dirty="0">
                  <a:latin typeface="Bierstadt" panose="020B000402020202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Segnaposto contenuto 2">
                <a:extLst>
                  <a:ext uri="{FF2B5EF4-FFF2-40B4-BE49-F238E27FC236}">
                    <a16:creationId xmlns:a16="http://schemas.microsoft.com/office/drawing/2014/main" id="{5249C802-0BD9-25E7-9FFA-5EB681D68E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150" y="2330365"/>
                <a:ext cx="10572751" cy="3891785"/>
              </a:xfrm>
              <a:blipFill>
                <a:blip r:embed="rId5"/>
                <a:stretch>
                  <a:fillRect l="-231" r="-288" b="-4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Segnaposto numero diapositiva 3">
            <a:extLst>
              <a:ext uri="{FF2B5EF4-FFF2-40B4-BE49-F238E27FC236}">
                <a16:creationId xmlns:a16="http://schemas.microsoft.com/office/drawing/2014/main" id="{16239BAD-854E-E2F9-8EB6-5288C75D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13</a:t>
            </a:fld>
            <a:endParaRPr lang="it-IT"/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E1F7A6A-152C-8AB9-402F-D0CAE0BBF31E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36212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computazionale – classi 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0C9A14E-3FFE-96D9-6B6F-A91355176E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79" b="-1"/>
          <a:stretch/>
        </p:blipFill>
        <p:spPr>
          <a:xfrm>
            <a:off x="2624615" y="2983471"/>
            <a:ext cx="3648226" cy="1360448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A1C1405-64CD-4DAA-A7FC-E767ADE86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13" b="-2885"/>
          <a:stretch/>
        </p:blipFill>
        <p:spPr>
          <a:xfrm>
            <a:off x="791112" y="5109742"/>
            <a:ext cx="7784176" cy="1130949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86AA9C2-E9C1-CA5A-1633-F58C00FF09E7}"/>
              </a:ext>
            </a:extLst>
          </p:cNvPr>
          <p:cNvSpPr txBox="1"/>
          <p:nvPr/>
        </p:nvSpPr>
        <p:spPr>
          <a:xfrm>
            <a:off x="9422850" y="3294363"/>
            <a:ext cx="165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Clock di sistema</a:t>
            </a:r>
          </a:p>
        </p:txBody>
      </p:sp>
      <p:sp>
        <p:nvSpPr>
          <p:cNvPr id="108" name="CasellaDiTesto 107">
            <a:extLst>
              <a:ext uri="{FF2B5EF4-FFF2-40B4-BE49-F238E27FC236}">
                <a16:creationId xmlns:a16="http://schemas.microsoft.com/office/drawing/2014/main" id="{45B7D4F1-BBA0-6CEA-0AED-A170E4E36924}"/>
              </a:ext>
            </a:extLst>
          </p:cNvPr>
          <p:cNvSpPr txBox="1"/>
          <p:nvPr/>
        </p:nvSpPr>
        <p:spPr>
          <a:xfrm>
            <a:off x="9422850" y="5490550"/>
            <a:ext cx="1720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Variabili di stato</a:t>
            </a:r>
          </a:p>
        </p:txBody>
      </p:sp>
      <p:cxnSp>
        <p:nvCxnSpPr>
          <p:cNvPr id="128" name="Connettore 2 127">
            <a:extLst>
              <a:ext uri="{FF2B5EF4-FFF2-40B4-BE49-F238E27FC236}">
                <a16:creationId xmlns:a16="http://schemas.microsoft.com/office/drawing/2014/main" id="{43933C95-5F71-85C5-7CF8-D9C45D1E1DE4}"/>
              </a:ext>
            </a:extLst>
          </p:cNvPr>
          <p:cNvCxnSpPr>
            <a:cxnSpLocks/>
          </p:cNvCxnSpPr>
          <p:nvPr/>
        </p:nvCxnSpPr>
        <p:spPr>
          <a:xfrm flipH="1">
            <a:off x="6272843" y="3512482"/>
            <a:ext cx="297158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Connettore 2 129">
            <a:extLst>
              <a:ext uri="{FF2B5EF4-FFF2-40B4-BE49-F238E27FC236}">
                <a16:creationId xmlns:a16="http://schemas.microsoft.com/office/drawing/2014/main" id="{434B0246-A0C2-44F7-3073-84426A9AD8D8}"/>
              </a:ext>
            </a:extLst>
          </p:cNvPr>
          <p:cNvCxnSpPr>
            <a:cxnSpLocks/>
            <a:endCxn id="21" idx="3"/>
          </p:cNvCxnSpPr>
          <p:nvPr/>
        </p:nvCxnSpPr>
        <p:spPr>
          <a:xfrm flipH="1">
            <a:off x="8575288" y="5675217"/>
            <a:ext cx="756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5" name="Segnaposto numero diapositiva 3">
            <a:extLst>
              <a:ext uri="{FF2B5EF4-FFF2-40B4-BE49-F238E27FC236}">
                <a16:creationId xmlns:a16="http://schemas.microsoft.com/office/drawing/2014/main" id="{F53DC589-7B6D-7372-D3ED-AC779E5D6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14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021237C-E0FC-5C69-FFA7-A502C0E02780}"/>
              </a:ext>
            </a:extLst>
          </p:cNvPr>
          <p:cNvSpPr txBox="1"/>
          <p:nvPr/>
        </p:nvSpPr>
        <p:spPr>
          <a:xfrm>
            <a:off x="913775" y="1288686"/>
            <a:ext cx="10364450" cy="1287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 la simulazione della rete dell'autolavaggio, è stato adottato l’approccio del </a:t>
            </a:r>
            <a:r>
              <a:rPr lang="it-IT" sz="1600" b="1" i="1" dirty="0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Next-Event </a:t>
            </a:r>
            <a:r>
              <a:rPr lang="it-IT" sz="1600" b="1" i="1" dirty="0" err="1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Simulation</a:t>
            </a:r>
            <a:r>
              <a:rPr lang="it-IT" sz="1600" dirty="0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che consiste nel far avanzare il tempo processando gli eventi successivi in ordine cronologico. </a:t>
            </a:r>
          </a:p>
          <a:p>
            <a:pPr marL="285750" indent="-285750"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 individua l'evento più imminente e si esegue l'azione associata ad esso, determinando così il cambiamento di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stato</a:t>
            </a:r>
            <a:r>
              <a:rPr lang="it-IT" sz="1600" dirty="0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del sistema e l'aggiornamento dei </a:t>
            </a:r>
            <a:r>
              <a:rPr lang="it-IT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tempi</a:t>
            </a:r>
            <a:r>
              <a:rPr lang="it-IT" sz="1600" dirty="0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D064628D-A914-0875-A538-9F9D2F3471BB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200171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computazionale – classi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323472"/>
            <a:ext cx="3355528" cy="447852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Tale classe contiene gli eventi del sistema, come gli arrivi, i completamenti e gli abbandoni nei vari centri.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Un </a:t>
            </a: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evento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 è un avvenimento che può modificare lo stato del sistema.</a:t>
            </a:r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EED088BF-62FE-0193-B7E8-6943BB3C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15</a:t>
            </a:fld>
            <a:endParaRPr lang="it-IT"/>
          </a:p>
        </p:txBody>
      </p:sp>
      <p:pic>
        <p:nvPicPr>
          <p:cNvPr id="5" name="Immagine 4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4F14354D-56E3-7094-6C7A-0C06E0DAB8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1" t="3059" r="3320" b="1183"/>
          <a:stretch/>
        </p:blipFill>
        <p:spPr bwMode="auto">
          <a:xfrm>
            <a:off x="4436767" y="1316038"/>
            <a:ext cx="7313273" cy="52981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1DE979A0-40E2-0D7A-1BA3-ABB400D17106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107951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35" y="-354054"/>
            <a:ext cx="11571736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computazionale – generatore </a:t>
            </a:r>
            <a:r>
              <a:rPr lang="it-IT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prng</a:t>
            </a:r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135" y="846027"/>
            <a:ext cx="11062650" cy="447852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Per generare gli eventi randomicamente ci si è basati sul generatore di </a:t>
            </a:r>
            <a:r>
              <a:rPr lang="it-IT" sz="1600" b="1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Lehmer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, implementato nella classe </a:t>
            </a: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rngs.py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Poiché un tipico modello di simulazione ad eventi discreti ha molte componenti stocastiche, si utilizza un generatore di numeri casuali per generare più </a:t>
            </a: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stream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 di numeri casuali, ognuno associato a una diversa componente stocastica. 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Per inizializzare gli stream è stata utilizzata la funzione </a:t>
            </a:r>
            <a:r>
              <a:rPr lang="it-IT" sz="1600" i="1" cap="none" dirty="0" err="1">
                <a:latin typeface="Bierstadt" panose="020B0004020202020204" pitchFamily="34" charset="0"/>
                <a:cs typeface="Calibri" panose="020F0502020204030204" pitchFamily="34" charset="0"/>
              </a:rPr>
              <a:t>plantSeeds</a:t>
            </a:r>
            <a:r>
              <a:rPr lang="it-IT" sz="1600" i="1" cap="none" dirty="0">
                <a:latin typeface="Bierstadt" panose="020B0004020202020204" pitchFamily="34" charset="0"/>
                <a:cs typeface="Calibri" panose="020F0502020204030204" pitchFamily="34" charset="0"/>
              </a:rPr>
              <a:t>()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Per definire lo stream attivo si utilizza la funzione </a:t>
            </a:r>
            <a:r>
              <a:rPr lang="it-IT" sz="1600" i="1" cap="none" dirty="0" err="1">
                <a:latin typeface="Bierstadt" panose="020B0004020202020204" pitchFamily="34" charset="0"/>
                <a:cs typeface="Calibri" panose="020F0502020204030204" pitchFamily="34" charset="0"/>
              </a:rPr>
              <a:t>selectStream</a:t>
            </a:r>
            <a:r>
              <a:rPr lang="it-IT" sz="1600" i="1" cap="none" dirty="0">
                <a:latin typeface="Bierstadt" panose="020B0004020202020204" pitchFamily="34" charset="0"/>
                <a:cs typeface="Calibri" panose="020F0502020204030204" pitchFamily="34" charset="0"/>
              </a:rPr>
              <a:t>()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Per ciascuna tipologia di evento e per ogni centro del sistema è stato usato uno stream diverso.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endParaRPr lang="it-IT" sz="16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EED088BF-62FE-0193-B7E8-6943BB3C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16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F342D19D-A9E5-E61B-2672-F1991C6EB1CB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pic>
        <p:nvPicPr>
          <p:cNvPr id="8" name="Immagine 7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013F1B1B-85BB-E9EA-9627-38EF6D2899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77" t="5858" r="13658" b="8779"/>
          <a:stretch/>
        </p:blipFill>
        <p:spPr bwMode="auto">
          <a:xfrm>
            <a:off x="1992675" y="3799669"/>
            <a:ext cx="2814717" cy="24284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magine 8" descr="Immagine che contiene testo, schermata, software&#10;&#10;Descrizione generata automaticamente">
            <a:extLst>
              <a:ext uri="{FF2B5EF4-FFF2-40B4-BE49-F238E27FC236}">
                <a16:creationId xmlns:a16="http://schemas.microsoft.com/office/drawing/2014/main" id="{A98AD80C-BCD6-9F7F-DFB3-B8A1228E24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44" t="1440" b="25884"/>
          <a:stretch/>
        </p:blipFill>
        <p:spPr>
          <a:xfrm>
            <a:off x="5564775" y="3799669"/>
            <a:ext cx="2929141" cy="294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56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computazionale – cambio fascia oraria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2" y="1885265"/>
            <a:ext cx="10572751" cy="447852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Nell'implementazione del cambio di fasce orarie, è stato introdotto un meccanismo per gestire il comportamento dei serventi quando si verificano transizioni tra fasce orarie diverse.</a:t>
            </a:r>
          </a:p>
          <a:p>
            <a:pPr algn="just">
              <a:lnSpc>
                <a:spcPct val="100000"/>
              </a:lnSpc>
              <a:spcBef>
                <a:spcPts val="30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Se un servente sta servendo un’auto durante il cambio di fascia oraria e non sarà più attivo nella nuova fascia oraria, il servente completerà il servizio dell’auto prima di disattivarsi.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A livello implementativo, per distinguere un’auto nuova da una vecchia sono stati utilizzati specifici valori nell'array </a:t>
            </a:r>
            <a:r>
              <a:rPr lang="it-IT" sz="1600" b="1" cap="non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alibri" panose="020F0502020204030204" pitchFamily="34" charset="0"/>
              </a:rPr>
              <a:t>server_state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, assegnando il valore di -2 per le automobili nuove e -1 per quelle vecchie.</a:t>
            </a:r>
          </a:p>
          <a:p>
            <a:pPr algn="just">
              <a:lnSpc>
                <a:spcPct val="100000"/>
              </a:lnSpc>
              <a:spcBef>
                <a:spcPts val="30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D’altra parte, se un servente è già inattivo durante il cambio, non è necessario terminare alcun servizio.</a:t>
            </a:r>
          </a:p>
        </p:txBody>
      </p:sp>
      <p:sp>
        <p:nvSpPr>
          <p:cNvPr id="9" name="Segnaposto numero diapositiva 3">
            <a:extLst>
              <a:ext uri="{FF2B5EF4-FFF2-40B4-BE49-F238E27FC236}">
                <a16:creationId xmlns:a16="http://schemas.microsoft.com/office/drawing/2014/main" id="{0DDFFC69-8253-8A5D-A91F-6BC2AC50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17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359CCE2D-4CF3-A9B5-58B0-2CAAF9688626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186426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/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Verifica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0600F49-8C4E-D679-495C-7CF5C2325D3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04239" y="1551437"/>
                <a:ext cx="10572751" cy="447852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Nel processo di verifica, è stata analizzata la configurazione {20, 11, 8, 2} dei serventi durante la prima fascia oraria, la quale garantisce l’assenza di perdite nei centri lavaggio a mano e lavaggio con rulli.</a:t>
                </a:r>
              </a:p>
              <a:p>
                <a:pPr algn="just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Abbiamo garantito la correttezza del modello computazionale attraverso una serie di verifiche, controllando le seguenti condizioni: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18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it-IT" sz="16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6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sub>
                        </m:sSub>
                      </m:e>
                    </m:d>
                    <m:r>
                      <a:rPr lang="it-IT" sz="16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it-IT" sz="16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it-IT" sz="16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16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it-IT" sz="16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it-IT" sz="16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it-IT" sz="1600" b="0" i="1" cap="none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𝑆</m:t>
                        </m:r>
                      </m:e>
                    </m:d>
                  </m:oMath>
                </a14:m>
                <a:endParaRPr lang="it-IT" sz="1600" cap="none" dirty="0">
                  <a:latin typeface="Bierstadt" panose="020B0004020202020204" pitchFamily="34" charset="0"/>
                  <a:cs typeface="Calibri" panose="020F0502020204030204" pitchFamily="34" charset="0"/>
                </a:endParaRPr>
              </a:p>
              <a:p>
                <a:pPr lvl="1" algn="just">
                  <a:lnSpc>
                    <a:spcPct val="100000"/>
                  </a:lnSpc>
                  <a:spcBef>
                    <a:spcPts val="1800"/>
                  </a:spcBef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sz="16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it-IT" sz="16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it-IT" sz="16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𝑆</m:t>
                            </m:r>
                          </m:sub>
                        </m:sSub>
                      </m:e>
                    </m:d>
                    <m:r>
                      <a:rPr lang="it-IT" sz="16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it-IT" sz="16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ctrlP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it-IT" sz="1600" b="0" i="1" cap="none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it-IT" sz="1600" i="1" cap="none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it-IT" sz="16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+</m:t>
                    </m:r>
                    <m:r>
                      <a:rPr lang="it-IT" sz="16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𝑚</m:t>
                    </m:r>
                    <m:r>
                      <m:rPr>
                        <m:sty m:val="p"/>
                      </m:rPr>
                      <a:rPr lang="it-IT" sz="1600" i="1" cap="none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ρ</m:t>
                    </m:r>
                  </m:oMath>
                </a14:m>
                <a:endParaRPr lang="it-IT" sz="1600" cap="none" dirty="0">
                  <a:latin typeface="Bierstadt" panose="020B0004020202020204" pitchFamily="34" charset="0"/>
                  <a:cs typeface="Calibri" panose="020F0502020204030204" pitchFamily="34" charset="0"/>
                </a:endParaRPr>
              </a:p>
              <a:p>
                <a:pPr lvl="1" algn="just">
                  <a:lnSpc>
                    <a:spcPct val="100000"/>
                  </a:lnSpc>
                  <a:spcBef>
                    <a:spcPts val="1800"/>
                  </a:spcBef>
                  <a:buFont typeface="Courier New" panose="02070309020205020404" pitchFamily="49" charset="0"/>
                  <a:buChar char="o"/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Percentuale di perdite nel centro lavaggio interni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𝑛𝑢𝑚𝑒𝑟𝑜</m:t>
                        </m:r>
                        <m: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𝑎𝑏𝑏𝑎𝑛𝑑𝑜𝑛𝑖</m:t>
                        </m:r>
                      </m:num>
                      <m:den>
                        <m: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𝑛𝑢𝑚𝑒𝑟𝑜</m:t>
                        </m:r>
                        <m: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𝑎𝑟𝑟𝑖𝑣𝑖</m:t>
                        </m:r>
                        <m: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𝑎𝑙</m:t>
                        </m:r>
                        <m: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it-IT" sz="1600" i="1" cap="none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𝑐𝑒𝑛𝑡𝑟𝑜</m:t>
                        </m:r>
                      </m:den>
                    </m:f>
                  </m:oMath>
                </a14:m>
                <a:endParaRPr lang="it-IT" sz="1600" cap="none" dirty="0">
                  <a:latin typeface="Bierstadt" panose="020B000402020202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100000"/>
                  </a:lnSpc>
                  <a:spcBef>
                    <a:spcPts val="2400"/>
                  </a:spcBef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Simulazione a orizzonte infinito con metodo Batch Means (k=128, b = 1024) e intervalli di confidenza 95%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0600F49-8C4E-D679-495C-7CF5C2325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04239" y="1551437"/>
                <a:ext cx="10572751" cy="4478525"/>
              </a:xfrm>
              <a:blipFill>
                <a:blip r:embed="rId3"/>
                <a:stretch>
                  <a:fillRect l="-231" r="-2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egnaposto numero diapositiva 3">
            <a:extLst>
              <a:ext uri="{FF2B5EF4-FFF2-40B4-BE49-F238E27FC236}">
                <a16:creationId xmlns:a16="http://schemas.microsoft.com/office/drawing/2014/main" id="{4ECEF5F8-B980-794C-0361-E7621656A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18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BD90BE39-0677-81A3-89EA-6EA635EA7FFE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2179885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Verifica – centro 1 (M/M/20)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6279342"/>
                  </p:ext>
                </p:extLst>
              </p:nvPr>
            </p:nvGraphicFramePr>
            <p:xfrm>
              <a:off x="780967" y="1592394"/>
              <a:ext cx="6136668" cy="3903933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284681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289853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</a:tblGrid>
                  <a:tr h="6041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A MANO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Utilizzazione 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𝝆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0.1540 +/- 0.0010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in coda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</a:b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nel centro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3.0816 +/- 0.0207 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47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attesa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risposta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1795.7427 +/- 2.1839 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Probabilità di perdita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𝒍𝒐𝒔𝒔</m:t>
                                  </m:r>
                                </m:sub>
                              </m:sSub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6279342"/>
                  </p:ext>
                </p:extLst>
              </p:nvPr>
            </p:nvGraphicFramePr>
            <p:xfrm>
              <a:off x="780967" y="1592394"/>
              <a:ext cx="6136668" cy="3903933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284681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289853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</a:tblGrid>
                  <a:tr h="7708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A MANO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118261" r="-116060" b="-34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0.1540 +/- 0.0010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239048" r="-116060" b="-28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50958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423810" r="-116060" b="-25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3.0816 +/- 0.0207 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4743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564103" r="-116060" b="-1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784848" r="-116060" b="-1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1795.7427 +/- 2.1839 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884848" r="-116060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669DC15-AD3D-1D0C-805A-4255CA95744D}"/>
                  </a:ext>
                </a:extLst>
              </p:cNvPr>
              <p:cNvSpPr txBox="1"/>
              <p:nvPr/>
            </p:nvSpPr>
            <p:spPr>
              <a:xfrm>
                <a:off x="7522268" y="4688711"/>
                <a:ext cx="4279207" cy="373628"/>
              </a:xfrm>
              <a:custGeom>
                <a:avLst/>
                <a:gdLst>
                  <a:gd name="connsiteX0" fmla="*/ 0 w 4279207"/>
                  <a:gd name="connsiteY0" fmla="*/ 0 h 373628"/>
                  <a:gd name="connsiteX1" fmla="*/ 525731 w 4279207"/>
                  <a:gd name="connsiteY1" fmla="*/ 0 h 373628"/>
                  <a:gd name="connsiteX2" fmla="*/ 1008670 w 4279207"/>
                  <a:gd name="connsiteY2" fmla="*/ 0 h 373628"/>
                  <a:gd name="connsiteX3" fmla="*/ 1705570 w 4279207"/>
                  <a:gd name="connsiteY3" fmla="*/ 0 h 373628"/>
                  <a:gd name="connsiteX4" fmla="*/ 2231301 w 4279207"/>
                  <a:gd name="connsiteY4" fmla="*/ 0 h 373628"/>
                  <a:gd name="connsiteX5" fmla="*/ 2714240 w 4279207"/>
                  <a:gd name="connsiteY5" fmla="*/ 0 h 373628"/>
                  <a:gd name="connsiteX6" fmla="*/ 3282763 w 4279207"/>
                  <a:gd name="connsiteY6" fmla="*/ 0 h 373628"/>
                  <a:gd name="connsiteX7" fmla="*/ 4279207 w 4279207"/>
                  <a:gd name="connsiteY7" fmla="*/ 0 h 373628"/>
                  <a:gd name="connsiteX8" fmla="*/ 4279207 w 4279207"/>
                  <a:gd name="connsiteY8" fmla="*/ 373628 h 373628"/>
                  <a:gd name="connsiteX9" fmla="*/ 3625100 w 4279207"/>
                  <a:gd name="connsiteY9" fmla="*/ 373628 h 373628"/>
                  <a:gd name="connsiteX10" fmla="*/ 2928200 w 4279207"/>
                  <a:gd name="connsiteY10" fmla="*/ 373628 h 373628"/>
                  <a:gd name="connsiteX11" fmla="*/ 2316885 w 4279207"/>
                  <a:gd name="connsiteY11" fmla="*/ 373628 h 373628"/>
                  <a:gd name="connsiteX12" fmla="*/ 1662778 w 4279207"/>
                  <a:gd name="connsiteY12" fmla="*/ 373628 h 373628"/>
                  <a:gd name="connsiteX13" fmla="*/ 1137046 w 4279207"/>
                  <a:gd name="connsiteY13" fmla="*/ 373628 h 373628"/>
                  <a:gd name="connsiteX14" fmla="*/ 525731 w 4279207"/>
                  <a:gd name="connsiteY14" fmla="*/ 373628 h 373628"/>
                  <a:gd name="connsiteX15" fmla="*/ 0 w 4279207"/>
                  <a:gd name="connsiteY15" fmla="*/ 373628 h 373628"/>
                  <a:gd name="connsiteX16" fmla="*/ 0 w 4279207"/>
                  <a:gd name="connsiteY16" fmla="*/ 0 h 37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79207" h="373628" extrusionOk="0">
                    <a:moveTo>
                      <a:pt x="0" y="0"/>
                    </a:moveTo>
                    <a:cubicBezTo>
                      <a:pt x="233543" y="-11747"/>
                      <a:pt x="264736" y="8359"/>
                      <a:pt x="525731" y="0"/>
                    </a:cubicBezTo>
                    <a:cubicBezTo>
                      <a:pt x="786726" y="-8359"/>
                      <a:pt x="783985" y="-1022"/>
                      <a:pt x="1008670" y="0"/>
                    </a:cubicBezTo>
                    <a:cubicBezTo>
                      <a:pt x="1233355" y="1022"/>
                      <a:pt x="1440354" y="2612"/>
                      <a:pt x="1705570" y="0"/>
                    </a:cubicBezTo>
                    <a:cubicBezTo>
                      <a:pt x="1970786" y="-2612"/>
                      <a:pt x="2029841" y="12203"/>
                      <a:pt x="2231301" y="0"/>
                    </a:cubicBezTo>
                    <a:cubicBezTo>
                      <a:pt x="2432761" y="-12203"/>
                      <a:pt x="2614572" y="-1418"/>
                      <a:pt x="2714240" y="0"/>
                    </a:cubicBezTo>
                    <a:cubicBezTo>
                      <a:pt x="2813908" y="1418"/>
                      <a:pt x="3065569" y="-13766"/>
                      <a:pt x="3282763" y="0"/>
                    </a:cubicBezTo>
                    <a:cubicBezTo>
                      <a:pt x="3499957" y="13766"/>
                      <a:pt x="3869623" y="-36241"/>
                      <a:pt x="4279207" y="0"/>
                    </a:cubicBezTo>
                    <a:cubicBezTo>
                      <a:pt x="4270302" y="168689"/>
                      <a:pt x="4261457" y="264477"/>
                      <a:pt x="4279207" y="373628"/>
                    </a:cubicBezTo>
                    <a:cubicBezTo>
                      <a:pt x="4022603" y="395037"/>
                      <a:pt x="3937723" y="347024"/>
                      <a:pt x="3625100" y="373628"/>
                    </a:cubicBezTo>
                    <a:cubicBezTo>
                      <a:pt x="3312477" y="400232"/>
                      <a:pt x="3139815" y="404524"/>
                      <a:pt x="2928200" y="373628"/>
                    </a:cubicBezTo>
                    <a:cubicBezTo>
                      <a:pt x="2716585" y="342732"/>
                      <a:pt x="2595108" y="344417"/>
                      <a:pt x="2316885" y="373628"/>
                    </a:cubicBezTo>
                    <a:cubicBezTo>
                      <a:pt x="2038663" y="402839"/>
                      <a:pt x="1940049" y="381888"/>
                      <a:pt x="1662778" y="373628"/>
                    </a:cubicBezTo>
                    <a:cubicBezTo>
                      <a:pt x="1385507" y="365368"/>
                      <a:pt x="1393698" y="357715"/>
                      <a:pt x="1137046" y="373628"/>
                    </a:cubicBezTo>
                    <a:cubicBezTo>
                      <a:pt x="880394" y="389541"/>
                      <a:pt x="817668" y="387262"/>
                      <a:pt x="525731" y="373628"/>
                    </a:cubicBezTo>
                    <a:cubicBezTo>
                      <a:pt x="233794" y="359994"/>
                      <a:pt x="139874" y="348425"/>
                      <a:pt x="0" y="373628"/>
                    </a:cubicBezTo>
                    <a:cubicBezTo>
                      <a:pt x="-16163" y="288070"/>
                      <a:pt x="8304" y="150566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9398411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it-IT" dirty="0">
                          <a:latin typeface="Cambria Math" panose="02040503050406030204" pitchFamily="18" charset="0"/>
                        </a:rPr>
                        <m:t>1800=</m:t>
                      </m:r>
                      <m:r>
                        <a:rPr lang="it-IT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𝟏𝟖𝟎𝟎</m:t>
                      </m:r>
                      <m:r>
                        <a:rPr lang="it-IT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669DC15-AD3D-1D0C-805A-4255CA95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268" y="4688711"/>
                <a:ext cx="4279207" cy="3736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669398411">
                      <a:custGeom>
                        <a:avLst/>
                        <a:gdLst>
                          <a:gd name="connsiteX0" fmla="*/ 0 w 4279207"/>
                          <a:gd name="connsiteY0" fmla="*/ 0 h 373628"/>
                          <a:gd name="connsiteX1" fmla="*/ 525731 w 4279207"/>
                          <a:gd name="connsiteY1" fmla="*/ 0 h 373628"/>
                          <a:gd name="connsiteX2" fmla="*/ 1008670 w 4279207"/>
                          <a:gd name="connsiteY2" fmla="*/ 0 h 373628"/>
                          <a:gd name="connsiteX3" fmla="*/ 1705570 w 4279207"/>
                          <a:gd name="connsiteY3" fmla="*/ 0 h 373628"/>
                          <a:gd name="connsiteX4" fmla="*/ 2231301 w 4279207"/>
                          <a:gd name="connsiteY4" fmla="*/ 0 h 373628"/>
                          <a:gd name="connsiteX5" fmla="*/ 2714240 w 4279207"/>
                          <a:gd name="connsiteY5" fmla="*/ 0 h 373628"/>
                          <a:gd name="connsiteX6" fmla="*/ 3282763 w 4279207"/>
                          <a:gd name="connsiteY6" fmla="*/ 0 h 373628"/>
                          <a:gd name="connsiteX7" fmla="*/ 4279207 w 4279207"/>
                          <a:gd name="connsiteY7" fmla="*/ 0 h 373628"/>
                          <a:gd name="connsiteX8" fmla="*/ 4279207 w 4279207"/>
                          <a:gd name="connsiteY8" fmla="*/ 373628 h 373628"/>
                          <a:gd name="connsiteX9" fmla="*/ 3625100 w 4279207"/>
                          <a:gd name="connsiteY9" fmla="*/ 373628 h 373628"/>
                          <a:gd name="connsiteX10" fmla="*/ 2928200 w 4279207"/>
                          <a:gd name="connsiteY10" fmla="*/ 373628 h 373628"/>
                          <a:gd name="connsiteX11" fmla="*/ 2316885 w 4279207"/>
                          <a:gd name="connsiteY11" fmla="*/ 373628 h 373628"/>
                          <a:gd name="connsiteX12" fmla="*/ 1662778 w 4279207"/>
                          <a:gd name="connsiteY12" fmla="*/ 373628 h 373628"/>
                          <a:gd name="connsiteX13" fmla="*/ 1137046 w 4279207"/>
                          <a:gd name="connsiteY13" fmla="*/ 373628 h 373628"/>
                          <a:gd name="connsiteX14" fmla="*/ 525731 w 4279207"/>
                          <a:gd name="connsiteY14" fmla="*/ 373628 h 373628"/>
                          <a:gd name="connsiteX15" fmla="*/ 0 w 4279207"/>
                          <a:gd name="connsiteY15" fmla="*/ 373628 h 373628"/>
                          <a:gd name="connsiteX16" fmla="*/ 0 w 4279207"/>
                          <a:gd name="connsiteY16" fmla="*/ 0 h 3736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4279207" h="373628" extrusionOk="0">
                            <a:moveTo>
                              <a:pt x="0" y="0"/>
                            </a:moveTo>
                            <a:cubicBezTo>
                              <a:pt x="233543" y="-11747"/>
                              <a:pt x="264736" y="8359"/>
                              <a:pt x="525731" y="0"/>
                            </a:cubicBezTo>
                            <a:cubicBezTo>
                              <a:pt x="786726" y="-8359"/>
                              <a:pt x="783985" y="-1022"/>
                              <a:pt x="1008670" y="0"/>
                            </a:cubicBezTo>
                            <a:cubicBezTo>
                              <a:pt x="1233355" y="1022"/>
                              <a:pt x="1440354" y="2612"/>
                              <a:pt x="1705570" y="0"/>
                            </a:cubicBezTo>
                            <a:cubicBezTo>
                              <a:pt x="1970786" y="-2612"/>
                              <a:pt x="2029841" y="12203"/>
                              <a:pt x="2231301" y="0"/>
                            </a:cubicBezTo>
                            <a:cubicBezTo>
                              <a:pt x="2432761" y="-12203"/>
                              <a:pt x="2614572" y="-1418"/>
                              <a:pt x="2714240" y="0"/>
                            </a:cubicBezTo>
                            <a:cubicBezTo>
                              <a:pt x="2813908" y="1418"/>
                              <a:pt x="3065569" y="-13766"/>
                              <a:pt x="3282763" y="0"/>
                            </a:cubicBezTo>
                            <a:cubicBezTo>
                              <a:pt x="3499957" y="13766"/>
                              <a:pt x="3869623" y="-36241"/>
                              <a:pt x="4279207" y="0"/>
                            </a:cubicBezTo>
                            <a:cubicBezTo>
                              <a:pt x="4270302" y="168689"/>
                              <a:pt x="4261457" y="264477"/>
                              <a:pt x="4279207" y="373628"/>
                            </a:cubicBezTo>
                            <a:cubicBezTo>
                              <a:pt x="4022603" y="395037"/>
                              <a:pt x="3937723" y="347024"/>
                              <a:pt x="3625100" y="373628"/>
                            </a:cubicBezTo>
                            <a:cubicBezTo>
                              <a:pt x="3312477" y="400232"/>
                              <a:pt x="3139815" y="404524"/>
                              <a:pt x="2928200" y="373628"/>
                            </a:cubicBezTo>
                            <a:cubicBezTo>
                              <a:pt x="2716585" y="342732"/>
                              <a:pt x="2595108" y="344417"/>
                              <a:pt x="2316885" y="373628"/>
                            </a:cubicBezTo>
                            <a:cubicBezTo>
                              <a:pt x="2038663" y="402839"/>
                              <a:pt x="1940049" y="381888"/>
                              <a:pt x="1662778" y="373628"/>
                            </a:cubicBezTo>
                            <a:cubicBezTo>
                              <a:pt x="1385507" y="365368"/>
                              <a:pt x="1393698" y="357715"/>
                              <a:pt x="1137046" y="373628"/>
                            </a:cubicBezTo>
                            <a:cubicBezTo>
                              <a:pt x="880394" y="389541"/>
                              <a:pt x="817668" y="387262"/>
                              <a:pt x="525731" y="373628"/>
                            </a:cubicBezTo>
                            <a:cubicBezTo>
                              <a:pt x="233794" y="359994"/>
                              <a:pt x="139874" y="348425"/>
                              <a:pt x="0" y="373628"/>
                            </a:cubicBezTo>
                            <a:cubicBezTo>
                              <a:pt x="-16163" y="288070"/>
                              <a:pt x="8304" y="15056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78F3C76-60F5-FE65-2D9A-450B2AD0DC1A}"/>
                  </a:ext>
                </a:extLst>
              </p:cNvPr>
              <p:cNvSpPr txBox="1"/>
              <p:nvPr/>
            </p:nvSpPr>
            <p:spPr>
              <a:xfrm>
                <a:off x="7522268" y="3598231"/>
                <a:ext cx="4279206" cy="619850"/>
              </a:xfrm>
              <a:custGeom>
                <a:avLst/>
                <a:gdLst>
                  <a:gd name="connsiteX0" fmla="*/ 0 w 4279206"/>
                  <a:gd name="connsiteY0" fmla="*/ 0 h 619850"/>
                  <a:gd name="connsiteX1" fmla="*/ 568523 w 4279206"/>
                  <a:gd name="connsiteY1" fmla="*/ 0 h 619850"/>
                  <a:gd name="connsiteX2" fmla="*/ 1179838 w 4279206"/>
                  <a:gd name="connsiteY2" fmla="*/ 0 h 619850"/>
                  <a:gd name="connsiteX3" fmla="*/ 1705569 w 4279206"/>
                  <a:gd name="connsiteY3" fmla="*/ 0 h 619850"/>
                  <a:gd name="connsiteX4" fmla="*/ 2274092 w 4279206"/>
                  <a:gd name="connsiteY4" fmla="*/ 0 h 619850"/>
                  <a:gd name="connsiteX5" fmla="*/ 2928200 w 4279206"/>
                  <a:gd name="connsiteY5" fmla="*/ 0 h 619850"/>
                  <a:gd name="connsiteX6" fmla="*/ 3453931 w 4279206"/>
                  <a:gd name="connsiteY6" fmla="*/ 0 h 619850"/>
                  <a:gd name="connsiteX7" fmla="*/ 4279206 w 4279206"/>
                  <a:gd name="connsiteY7" fmla="*/ 0 h 619850"/>
                  <a:gd name="connsiteX8" fmla="*/ 4279206 w 4279206"/>
                  <a:gd name="connsiteY8" fmla="*/ 619850 h 619850"/>
                  <a:gd name="connsiteX9" fmla="*/ 3796267 w 4279206"/>
                  <a:gd name="connsiteY9" fmla="*/ 619850 h 619850"/>
                  <a:gd name="connsiteX10" fmla="*/ 3142160 w 4279206"/>
                  <a:gd name="connsiteY10" fmla="*/ 619850 h 619850"/>
                  <a:gd name="connsiteX11" fmla="*/ 2616429 w 4279206"/>
                  <a:gd name="connsiteY11" fmla="*/ 619850 h 619850"/>
                  <a:gd name="connsiteX12" fmla="*/ 2047906 w 4279206"/>
                  <a:gd name="connsiteY12" fmla="*/ 619850 h 619850"/>
                  <a:gd name="connsiteX13" fmla="*/ 1479383 w 4279206"/>
                  <a:gd name="connsiteY13" fmla="*/ 619850 h 619850"/>
                  <a:gd name="connsiteX14" fmla="*/ 996444 w 4279206"/>
                  <a:gd name="connsiteY14" fmla="*/ 619850 h 619850"/>
                  <a:gd name="connsiteX15" fmla="*/ 0 w 4279206"/>
                  <a:gd name="connsiteY15" fmla="*/ 619850 h 619850"/>
                  <a:gd name="connsiteX16" fmla="*/ 0 w 4279206"/>
                  <a:gd name="connsiteY16" fmla="*/ 0 h 61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79206" h="619850" extrusionOk="0">
                    <a:moveTo>
                      <a:pt x="0" y="0"/>
                    </a:moveTo>
                    <a:cubicBezTo>
                      <a:pt x="240021" y="23997"/>
                      <a:pt x="288844" y="-19735"/>
                      <a:pt x="568523" y="0"/>
                    </a:cubicBezTo>
                    <a:cubicBezTo>
                      <a:pt x="848202" y="19735"/>
                      <a:pt x="1051659" y="8779"/>
                      <a:pt x="1179838" y="0"/>
                    </a:cubicBezTo>
                    <a:cubicBezTo>
                      <a:pt x="1308018" y="-8779"/>
                      <a:pt x="1479663" y="4163"/>
                      <a:pt x="1705569" y="0"/>
                    </a:cubicBezTo>
                    <a:cubicBezTo>
                      <a:pt x="1931475" y="-4163"/>
                      <a:pt x="2032255" y="15048"/>
                      <a:pt x="2274092" y="0"/>
                    </a:cubicBezTo>
                    <a:cubicBezTo>
                      <a:pt x="2515929" y="-15048"/>
                      <a:pt x="2700812" y="-5987"/>
                      <a:pt x="2928200" y="0"/>
                    </a:cubicBezTo>
                    <a:cubicBezTo>
                      <a:pt x="3155588" y="5987"/>
                      <a:pt x="3196211" y="19008"/>
                      <a:pt x="3453931" y="0"/>
                    </a:cubicBezTo>
                    <a:cubicBezTo>
                      <a:pt x="3711651" y="-19008"/>
                      <a:pt x="4098706" y="27570"/>
                      <a:pt x="4279206" y="0"/>
                    </a:cubicBezTo>
                    <a:cubicBezTo>
                      <a:pt x="4252226" y="181220"/>
                      <a:pt x="4292915" y="335063"/>
                      <a:pt x="4279206" y="619850"/>
                    </a:cubicBezTo>
                    <a:cubicBezTo>
                      <a:pt x="4156997" y="598195"/>
                      <a:pt x="3939983" y="596524"/>
                      <a:pt x="3796267" y="619850"/>
                    </a:cubicBezTo>
                    <a:cubicBezTo>
                      <a:pt x="3652551" y="643176"/>
                      <a:pt x="3298442" y="626156"/>
                      <a:pt x="3142160" y="619850"/>
                    </a:cubicBezTo>
                    <a:cubicBezTo>
                      <a:pt x="2985878" y="613544"/>
                      <a:pt x="2841879" y="600158"/>
                      <a:pt x="2616429" y="619850"/>
                    </a:cubicBezTo>
                    <a:cubicBezTo>
                      <a:pt x="2390979" y="639542"/>
                      <a:pt x="2165215" y="644794"/>
                      <a:pt x="2047906" y="619850"/>
                    </a:cubicBezTo>
                    <a:cubicBezTo>
                      <a:pt x="1930597" y="594906"/>
                      <a:pt x="1633037" y="598806"/>
                      <a:pt x="1479383" y="619850"/>
                    </a:cubicBezTo>
                    <a:cubicBezTo>
                      <a:pt x="1325729" y="640894"/>
                      <a:pt x="1098680" y="629819"/>
                      <a:pt x="996444" y="619850"/>
                    </a:cubicBezTo>
                    <a:cubicBezTo>
                      <a:pt x="894208" y="609881"/>
                      <a:pt x="237254" y="622329"/>
                      <a:pt x="0" y="619850"/>
                    </a:cubicBezTo>
                    <a:cubicBezTo>
                      <a:pt x="-30202" y="365098"/>
                      <a:pt x="8441" y="257494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43327653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it-IT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=0+20∗</m:t>
                      </m:r>
                      <m:r>
                        <m:rPr>
                          <m:nor/>
                        </m:rPr>
                        <a:rPr lang="it-IT" sz="1600" kern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0.1540</m:t>
                      </m:r>
                      <m:r>
                        <a:rPr lang="it-IT" sz="1600" i="1" kern="1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1600" b="1" i="1" kern="1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it-IT" sz="1600" b="1" i="1" kern="1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it-IT" sz="1600" b="1" i="1" kern="1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𝟎𝟖𝟏𝟔</m:t>
                      </m:r>
                      <m:r>
                        <a:rPr lang="it-IT" sz="1600" b="1" i="1" kern="1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t-IT" sz="1600" b="1" i="1" kern="1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it-IT" sz="16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78F3C76-60F5-FE65-2D9A-450B2AD0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268" y="3598231"/>
                <a:ext cx="4279206" cy="619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543327653">
                      <a:custGeom>
                        <a:avLst/>
                        <a:gdLst>
                          <a:gd name="connsiteX0" fmla="*/ 0 w 4279206"/>
                          <a:gd name="connsiteY0" fmla="*/ 0 h 619850"/>
                          <a:gd name="connsiteX1" fmla="*/ 568523 w 4279206"/>
                          <a:gd name="connsiteY1" fmla="*/ 0 h 619850"/>
                          <a:gd name="connsiteX2" fmla="*/ 1179838 w 4279206"/>
                          <a:gd name="connsiteY2" fmla="*/ 0 h 619850"/>
                          <a:gd name="connsiteX3" fmla="*/ 1705569 w 4279206"/>
                          <a:gd name="connsiteY3" fmla="*/ 0 h 619850"/>
                          <a:gd name="connsiteX4" fmla="*/ 2274092 w 4279206"/>
                          <a:gd name="connsiteY4" fmla="*/ 0 h 619850"/>
                          <a:gd name="connsiteX5" fmla="*/ 2928200 w 4279206"/>
                          <a:gd name="connsiteY5" fmla="*/ 0 h 619850"/>
                          <a:gd name="connsiteX6" fmla="*/ 3453931 w 4279206"/>
                          <a:gd name="connsiteY6" fmla="*/ 0 h 619850"/>
                          <a:gd name="connsiteX7" fmla="*/ 4279206 w 4279206"/>
                          <a:gd name="connsiteY7" fmla="*/ 0 h 619850"/>
                          <a:gd name="connsiteX8" fmla="*/ 4279206 w 4279206"/>
                          <a:gd name="connsiteY8" fmla="*/ 619850 h 619850"/>
                          <a:gd name="connsiteX9" fmla="*/ 3796267 w 4279206"/>
                          <a:gd name="connsiteY9" fmla="*/ 619850 h 619850"/>
                          <a:gd name="connsiteX10" fmla="*/ 3142160 w 4279206"/>
                          <a:gd name="connsiteY10" fmla="*/ 619850 h 619850"/>
                          <a:gd name="connsiteX11" fmla="*/ 2616429 w 4279206"/>
                          <a:gd name="connsiteY11" fmla="*/ 619850 h 619850"/>
                          <a:gd name="connsiteX12" fmla="*/ 2047906 w 4279206"/>
                          <a:gd name="connsiteY12" fmla="*/ 619850 h 619850"/>
                          <a:gd name="connsiteX13" fmla="*/ 1479383 w 4279206"/>
                          <a:gd name="connsiteY13" fmla="*/ 619850 h 619850"/>
                          <a:gd name="connsiteX14" fmla="*/ 996444 w 4279206"/>
                          <a:gd name="connsiteY14" fmla="*/ 619850 h 619850"/>
                          <a:gd name="connsiteX15" fmla="*/ 0 w 4279206"/>
                          <a:gd name="connsiteY15" fmla="*/ 619850 h 619850"/>
                          <a:gd name="connsiteX16" fmla="*/ 0 w 4279206"/>
                          <a:gd name="connsiteY16" fmla="*/ 0 h 619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4279206" h="619850" extrusionOk="0">
                            <a:moveTo>
                              <a:pt x="0" y="0"/>
                            </a:moveTo>
                            <a:cubicBezTo>
                              <a:pt x="240021" y="23997"/>
                              <a:pt x="288844" y="-19735"/>
                              <a:pt x="568523" y="0"/>
                            </a:cubicBezTo>
                            <a:cubicBezTo>
                              <a:pt x="848202" y="19735"/>
                              <a:pt x="1051659" y="8779"/>
                              <a:pt x="1179838" y="0"/>
                            </a:cubicBezTo>
                            <a:cubicBezTo>
                              <a:pt x="1308018" y="-8779"/>
                              <a:pt x="1479663" y="4163"/>
                              <a:pt x="1705569" y="0"/>
                            </a:cubicBezTo>
                            <a:cubicBezTo>
                              <a:pt x="1931475" y="-4163"/>
                              <a:pt x="2032255" y="15048"/>
                              <a:pt x="2274092" y="0"/>
                            </a:cubicBezTo>
                            <a:cubicBezTo>
                              <a:pt x="2515929" y="-15048"/>
                              <a:pt x="2700812" y="-5987"/>
                              <a:pt x="2928200" y="0"/>
                            </a:cubicBezTo>
                            <a:cubicBezTo>
                              <a:pt x="3155588" y="5987"/>
                              <a:pt x="3196211" y="19008"/>
                              <a:pt x="3453931" y="0"/>
                            </a:cubicBezTo>
                            <a:cubicBezTo>
                              <a:pt x="3711651" y="-19008"/>
                              <a:pt x="4098706" y="27570"/>
                              <a:pt x="4279206" y="0"/>
                            </a:cubicBezTo>
                            <a:cubicBezTo>
                              <a:pt x="4252226" y="181220"/>
                              <a:pt x="4292915" y="335063"/>
                              <a:pt x="4279206" y="619850"/>
                            </a:cubicBezTo>
                            <a:cubicBezTo>
                              <a:pt x="4156997" y="598195"/>
                              <a:pt x="3939983" y="596524"/>
                              <a:pt x="3796267" y="619850"/>
                            </a:cubicBezTo>
                            <a:cubicBezTo>
                              <a:pt x="3652551" y="643176"/>
                              <a:pt x="3298442" y="626156"/>
                              <a:pt x="3142160" y="619850"/>
                            </a:cubicBezTo>
                            <a:cubicBezTo>
                              <a:pt x="2985878" y="613544"/>
                              <a:pt x="2841879" y="600158"/>
                              <a:pt x="2616429" y="619850"/>
                            </a:cubicBezTo>
                            <a:cubicBezTo>
                              <a:pt x="2390979" y="639542"/>
                              <a:pt x="2165215" y="644794"/>
                              <a:pt x="2047906" y="619850"/>
                            </a:cubicBezTo>
                            <a:cubicBezTo>
                              <a:pt x="1930597" y="594906"/>
                              <a:pt x="1633037" y="598806"/>
                              <a:pt x="1479383" y="619850"/>
                            </a:cubicBezTo>
                            <a:cubicBezTo>
                              <a:pt x="1325729" y="640894"/>
                              <a:pt x="1098680" y="629819"/>
                              <a:pt x="996444" y="619850"/>
                            </a:cubicBezTo>
                            <a:cubicBezTo>
                              <a:pt x="894208" y="609881"/>
                              <a:pt x="237254" y="622329"/>
                              <a:pt x="0" y="619850"/>
                            </a:cubicBezTo>
                            <a:cubicBezTo>
                              <a:pt x="-30202" y="365098"/>
                              <a:pt x="8441" y="25749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magine 13">
            <a:extLst>
              <a:ext uri="{FF2B5EF4-FFF2-40B4-BE49-F238E27FC236}">
                <a16:creationId xmlns:a16="http://schemas.microsoft.com/office/drawing/2014/main" id="{E39D32AA-3AEE-8533-705F-F4DDEA05D66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85500" y1="22722" x2="85700" y2="33958"/>
                        <a14:foregroundMark x1="85700" y1="33958" x2="82300" y2="48190"/>
                        <a14:foregroundMark x1="81000" y1="22472" x2="70100" y2="34457"/>
                        <a14:foregroundMark x1="76500" y1="52934" x2="76200" y2="52310"/>
                        <a14:foregroundMark x1="17000" y1="27715" x2="14300" y2="36205"/>
                        <a14:foregroundMark x1="14300" y1="36205" x2="14400" y2="44195"/>
                        <a14:foregroundMark x1="14400" y1="44195" x2="17200" y2="58177"/>
                        <a14:foregroundMark x1="17600" y1="34831" x2="21800" y2="29338"/>
                        <a14:foregroundMark x1="24800" y1="25343" x2="22000" y2="24844"/>
                        <a14:foregroundMark x1="22000" y1="24345" x2="18300" y2="43945"/>
                        <a14:foregroundMark x1="18000" y1="55680" x2="23200" y2="60549"/>
                        <a14:foregroundMark x1="23200" y1="60549" x2="19900" y2="64419"/>
                      </a14:backgroundRemoval>
                    </a14:imgEffect>
                  </a14:imgLayer>
                </a14:imgProps>
              </a:ext>
            </a:extLst>
          </a:blip>
          <a:srcRect l="6038" t="12213"/>
          <a:stretch/>
        </p:blipFill>
        <p:spPr>
          <a:xfrm flipH="1">
            <a:off x="9769115" y="46167"/>
            <a:ext cx="2422887" cy="1813198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AACB3992-02FB-869B-4559-A4EE92AB04AA}"/>
              </a:ext>
            </a:extLst>
          </p:cNvPr>
          <p:cNvCxnSpPr/>
          <p:nvPr/>
        </p:nvCxnSpPr>
        <p:spPr>
          <a:xfrm>
            <a:off x="6757865" y="4998636"/>
            <a:ext cx="6467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7CC7F873-B029-CED4-A3A7-8D82A68834CE}"/>
              </a:ext>
            </a:extLst>
          </p:cNvPr>
          <p:cNvCxnSpPr/>
          <p:nvPr/>
        </p:nvCxnSpPr>
        <p:spPr>
          <a:xfrm>
            <a:off x="6757865" y="3998096"/>
            <a:ext cx="6467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Segnaposto numero diapositiva 3">
            <a:extLst>
              <a:ext uri="{FF2B5EF4-FFF2-40B4-BE49-F238E27FC236}">
                <a16:creationId xmlns:a16="http://schemas.microsoft.com/office/drawing/2014/main" id="{63B03725-34FC-E8BC-2DFD-D15014BEB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19</a:t>
            </a:fld>
            <a:endParaRPr lang="it-IT"/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F2676467-5686-7B1C-B92A-C3BCF4C6C626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304096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82">
            <a:extLst>
              <a:ext uri="{FF2B5EF4-FFF2-40B4-BE49-F238E27FC236}">
                <a16:creationId xmlns:a16="http://schemas.microsoft.com/office/drawing/2014/main" id="{D4789EB8-C7B9-41CD-9B95-DCCECF1EB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3" name="Picture 2">
            <a:extLst>
              <a:ext uri="{FF2B5EF4-FFF2-40B4-BE49-F238E27FC236}">
                <a16:creationId xmlns:a16="http://schemas.microsoft.com/office/drawing/2014/main" id="{09523DF8-9928-4EF3-8A60-071169D97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Fca: a ottobre volano le vendite per Fiat +17,9% e Jeep +15,2%">
            <a:extLst>
              <a:ext uri="{FF2B5EF4-FFF2-40B4-BE49-F238E27FC236}">
                <a16:creationId xmlns:a16="http://schemas.microsoft.com/office/drawing/2014/main" id="{BDFD464A-DF24-A557-C63D-5F3E2E1C9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7" r="35002"/>
          <a:stretch/>
        </p:blipFill>
        <p:spPr bwMode="auto">
          <a:xfrm>
            <a:off x="20" y="10"/>
            <a:ext cx="407053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3086">
            <a:extLst>
              <a:ext uri="{FF2B5EF4-FFF2-40B4-BE49-F238E27FC236}">
                <a16:creationId xmlns:a16="http://schemas.microsoft.com/office/drawing/2014/main" id="{0DBE017B-E5E7-4BF1-81B6-346D7281A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it-IT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1365" y="2026640"/>
            <a:ext cx="6816861" cy="3856634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2400"/>
              </a:spcBef>
            </a:pPr>
            <a:r>
              <a:rPr lang="it-IT" sz="1400" cap="none" dirty="0">
                <a:latin typeface="Bierstadt" panose="020B0004020202020204" pitchFamily="34" charset="0"/>
                <a:cs typeface="Calibri" panose="020F0502020204030204" pitchFamily="34" charset="0"/>
              </a:rPr>
              <a:t>Negli ultimi 20 anni si è verificato un progressivo aumento del numero di autovetture in rapporto alla popolazione residente: in Italia ci sono circa 7 auto ogni 10 abitanti, con quasi 40 milioni di auto in circolazione sulle strade.</a:t>
            </a:r>
          </a:p>
          <a:p>
            <a:pPr algn="just">
              <a:lnSpc>
                <a:spcPct val="110000"/>
              </a:lnSpc>
              <a:spcBef>
                <a:spcPts val="2400"/>
              </a:spcBef>
            </a:pPr>
            <a:r>
              <a:rPr lang="it-IT" sz="1400" cap="none" dirty="0">
                <a:latin typeface="Bierstadt" panose="020B0004020202020204" pitchFamily="34" charset="0"/>
                <a:cs typeface="Calibri" panose="020F0502020204030204" pitchFamily="34" charset="0"/>
              </a:rPr>
              <a:t>Con il crescente numero di veicoli in circolazione, l’</a:t>
            </a:r>
            <a:r>
              <a:rPr lang="it-IT" sz="14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autolavaggio</a:t>
            </a:r>
            <a:r>
              <a:rPr lang="it-IT" sz="1400" cap="none" dirty="0">
                <a:latin typeface="Bierstadt" panose="020B0004020202020204" pitchFamily="34" charset="0"/>
                <a:cs typeface="Calibri" panose="020F0502020204030204" pitchFamily="34" charset="0"/>
              </a:rPr>
              <a:t> a servizio completo con diverse opzioni di lavaggio è una soluzione comoda e praticabile per i proprietari di auto desiderosi di mantenere le loro vetture pulite e in buono stato.</a:t>
            </a:r>
          </a:p>
          <a:p>
            <a:pPr algn="just">
              <a:lnSpc>
                <a:spcPct val="110000"/>
              </a:lnSpc>
              <a:spcBef>
                <a:spcPts val="2400"/>
              </a:spcBef>
            </a:pPr>
            <a:r>
              <a:rPr lang="it-IT" sz="1400" cap="none" dirty="0">
                <a:latin typeface="Bierstadt" panose="020B0004020202020204" pitchFamily="34" charset="0"/>
                <a:cs typeface="Calibri" panose="020F0502020204030204" pitchFamily="34" charset="0"/>
              </a:rPr>
              <a:t>Tuttavia, le lunghe code di attesa rappresentano una sfida significativa per i proprietari di auto, costringendoli a trascorrere ore all'interno dell'autolavaggio.</a:t>
            </a:r>
          </a:p>
          <a:p>
            <a:pPr algn="just">
              <a:lnSpc>
                <a:spcPct val="110000"/>
              </a:lnSpc>
              <a:spcBef>
                <a:spcPts val="2400"/>
              </a:spcBef>
            </a:pPr>
            <a:r>
              <a:rPr lang="it-IT" sz="1400" cap="none" dirty="0">
                <a:latin typeface="Bierstadt" panose="020B0004020202020204" pitchFamily="34" charset="0"/>
                <a:cs typeface="Calibri" panose="020F0502020204030204" pitchFamily="34" charset="0"/>
              </a:rPr>
              <a:t> Queste lunghe attese non solo influiscono negativamente sull'esperienza dei clienti, ma possono anche </a:t>
            </a:r>
            <a:r>
              <a:rPr lang="it-IT" sz="14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ridurre la redditività complessiva dell'autolavaggio</a:t>
            </a:r>
            <a:r>
              <a:rPr lang="it-IT" sz="1400" cap="none" dirty="0">
                <a:latin typeface="Bierstadt" panose="020B0004020202020204" pitchFamily="34" charset="0"/>
                <a:cs typeface="Calibri" panose="020F0502020204030204" pitchFamily="34" charset="0"/>
              </a:rPr>
              <a:t>.</a:t>
            </a:r>
          </a:p>
          <a:p>
            <a:pPr algn="just">
              <a:lnSpc>
                <a:spcPct val="110000"/>
              </a:lnSpc>
              <a:spcBef>
                <a:spcPts val="1800"/>
              </a:spcBef>
            </a:pPr>
            <a:endParaRPr lang="it-IT" sz="14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</p:txBody>
      </p:sp>
      <p:cxnSp>
        <p:nvCxnSpPr>
          <p:cNvPr id="3097" name="Straight Connector 3088">
            <a:extLst>
              <a:ext uri="{FF2B5EF4-FFF2-40B4-BE49-F238E27FC236}">
                <a16:creationId xmlns:a16="http://schemas.microsoft.com/office/drawing/2014/main" id="{C1A230AA-FCCE-4008-A77C-D74AB0F51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74239" y="0"/>
            <a:ext cx="0" cy="6858000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F7C8B2D9-D5FE-7C2E-A38B-CF619B76F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6" y="6587902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E4E6431-AD50-44DD-8385-92CD1FB381E1}" type="slidenum">
              <a:rPr lang="it-IT" smtClean="0"/>
              <a:pPr>
                <a:spcAft>
                  <a:spcPts val="600"/>
                </a:spcAft>
              </a:pPr>
              <a:t>2</a:t>
            </a:fld>
            <a:endParaRPr lang="it-IT" dirty="0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A74F9B97-F465-0CE7-20F8-0D0494950423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459548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Verifica – centro 1 (M/M/20)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131875"/>
                  </p:ext>
                </p:extLst>
              </p:nvPr>
            </p:nvGraphicFramePr>
            <p:xfrm>
              <a:off x="913772" y="2439925"/>
              <a:ext cx="10410493" cy="4084708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14397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3897964213"/>
                        </a:ext>
                      </a:extLst>
                    </a:gridCol>
                  </a:tblGrid>
                  <a:tr h="6041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A MANO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Risultati ottenuti per il centro LAVAGGIO A MANO utilizzando i modelli analitici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57939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Utilizzazione 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0.1540 +/- 0.0010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0.1544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in coda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</a:b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5905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nel centro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3.0816 +/- 0.0207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3.0820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5462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attesa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 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 s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694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risposta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1795.7427 +/- 2.1839 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1800 s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4126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Probabilità di perdita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𝒍𝒐𝒔𝒔</m:t>
                                  </m:r>
                                </m:sub>
                              </m:sSub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82131875"/>
                  </p:ext>
                </p:extLst>
              </p:nvPr>
            </p:nvGraphicFramePr>
            <p:xfrm>
              <a:off x="913772" y="2439925"/>
              <a:ext cx="10410493" cy="4084708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14397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3897964213"/>
                        </a:ext>
                      </a:extLst>
                    </a:gridCol>
                  </a:tblGrid>
                  <a:tr h="84734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A MANO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Risultati ottenuti per il centro LAVAGGIO A MANO utilizzando i modelli analitici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57939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155789" r="-231589" b="-46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0.1540 +/- 0.0010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0.1544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231429" r="-231589" b="-3180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59055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358763" r="-231589" b="-2443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3.0816 +/- 0.0207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3.0820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54620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494444" r="-231589" b="-16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 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 s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6940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694805" r="-231589" b="-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1795.7427 +/- 2.1839 s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1800 s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41265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900000" r="-231589" b="-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 +/- 0.0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5B82AD6-84E3-AD8E-2C78-8E5A8491B9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85500" y1="22722" x2="85700" y2="33958"/>
                        <a14:foregroundMark x1="85700" y1="33958" x2="82300" y2="48190"/>
                        <a14:foregroundMark x1="81000" y1="22472" x2="70100" y2="34457"/>
                        <a14:foregroundMark x1="76500" y1="52934" x2="76200" y2="52310"/>
                        <a14:foregroundMark x1="17000" y1="27715" x2="14300" y2="36205"/>
                        <a14:foregroundMark x1="14300" y1="36205" x2="14400" y2="44195"/>
                        <a14:foregroundMark x1="14400" y1="44195" x2="17200" y2="58177"/>
                        <a14:foregroundMark x1="17600" y1="34831" x2="21800" y2="29338"/>
                        <a14:foregroundMark x1="24800" y1="25343" x2="22000" y2="24844"/>
                        <a14:foregroundMark x1="22000" y1="24345" x2="18300" y2="43945"/>
                        <a14:foregroundMark x1="18000" y1="55680" x2="23200" y2="60549"/>
                        <a14:foregroundMark x1="23200" y1="60549" x2="19900" y2="64419"/>
                      </a14:backgroundRemoval>
                    </a14:imgEffect>
                  </a14:imgLayer>
                </a14:imgProps>
              </a:ext>
            </a:extLst>
          </a:blip>
          <a:srcRect l="6038" t="12213"/>
          <a:stretch/>
        </p:blipFill>
        <p:spPr>
          <a:xfrm flipH="1">
            <a:off x="9769115" y="46167"/>
            <a:ext cx="2422887" cy="1813198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7574EE-582C-4E7A-A328-D842F151F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491F308E-B53B-F12D-A069-65808064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20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22E3912-A39B-C001-4807-2827376DEE55}"/>
                  </a:ext>
                </a:extLst>
              </p:cNvPr>
              <p:cNvSpPr txBox="1"/>
              <p:nvPr/>
            </p:nvSpPr>
            <p:spPr>
              <a:xfrm>
                <a:off x="913772" y="1161481"/>
                <a:ext cx="9316077" cy="11417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Il tasso di arrivo è:</a:t>
                </a:r>
                <a14:m>
                  <m:oMath xmlns:m="http://schemas.openxmlformats.org/officeDocument/2006/math">
                    <m:r>
                      <a:rPr lang="it-IT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𝑜𝑙</m:t>
                            </m:r>
                            <m:sSub>
                              <m:sSubPr>
                                <m:ctrlP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=0.412∗</m:t>
                    </m:r>
                    <m:f>
                      <m:f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240</m:t>
                        </m:r>
                      </m:den>
                    </m:f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=1.7166∗</m:t>
                    </m:r>
                    <m:sSup>
                      <m:sSupPr>
                        <m:ctrlP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𝑐𝑎𝑟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it-IT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it-IT" sz="1600" i="1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 cui l’utilizzazione è: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it-IT" sz="1600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1.71666∗</m:t>
                    </m:r>
                    <m:sSup>
                      <m:sSupPr>
                        <m:ctrlPr>
                          <a:rPr lang="it-IT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r>
                      <a:rPr lang="it-IT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∗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sz="1600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1800</m:t>
                        </m:r>
                      </m:num>
                      <m:den>
                        <m:r>
                          <a:rPr lang="it-IT" sz="1600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20</m:t>
                        </m:r>
                      </m:den>
                    </m:f>
                    <m:r>
                      <a:rPr lang="it-IT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=0.1544</m:t>
                    </m:r>
                  </m:oMath>
                </a14:m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A22E3912-A39B-C001-4807-2827376DE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72" y="1161481"/>
                <a:ext cx="9316077" cy="1141787"/>
              </a:xfrm>
              <a:prstGeom prst="rect">
                <a:avLst/>
              </a:prstGeom>
              <a:blipFill>
                <a:blip r:embed="rId6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9007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Verifica – centro 2 (M/M/11)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7818279"/>
                  </p:ext>
                </p:extLst>
              </p:nvPr>
            </p:nvGraphicFramePr>
            <p:xfrm>
              <a:off x="780967" y="1592394"/>
              <a:ext cx="6136668" cy="3903933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284681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289853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</a:tblGrid>
                  <a:tr h="6041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A MANO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Utilizzazione 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0.1383 +/- 0.0012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in coda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</a:b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nel centro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1.5218 +/- 0.0136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47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attesa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risposta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615.3590 +/- 1.9508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Probabilità di perdita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𝒍𝒐𝒔𝒔</m:t>
                                  </m:r>
                                </m:sub>
                              </m:sSub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7818279"/>
                  </p:ext>
                </p:extLst>
              </p:nvPr>
            </p:nvGraphicFramePr>
            <p:xfrm>
              <a:off x="780967" y="1592394"/>
              <a:ext cx="6136668" cy="3903933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284681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289853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</a:tblGrid>
                  <a:tr h="7708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A MANO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118261" r="-116060" b="-34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0.1383 +/- 0.0012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239048" r="-116060" b="-28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50958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423810" r="-116060" b="-25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1.5218 +/- 0.0136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4743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564103" r="-116060" b="-1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784848" r="-116060" b="-1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615.3590 +/- 1.9508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884848" r="-116060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solidFill>
                                <a:schemeClr val="dk1"/>
                              </a:solidFill>
                              <a:effectLst/>
                              <a:latin typeface="Tw Cen MT (Corpo)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solidFill>
                              <a:schemeClr val="dk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669DC15-AD3D-1D0C-805A-4255CA95744D}"/>
                  </a:ext>
                </a:extLst>
              </p:cNvPr>
              <p:cNvSpPr txBox="1"/>
              <p:nvPr/>
            </p:nvSpPr>
            <p:spPr>
              <a:xfrm>
                <a:off x="7533861" y="4721088"/>
                <a:ext cx="4382410" cy="619850"/>
              </a:xfrm>
              <a:custGeom>
                <a:avLst/>
                <a:gdLst>
                  <a:gd name="connsiteX0" fmla="*/ 0 w 4382410"/>
                  <a:gd name="connsiteY0" fmla="*/ 0 h 619850"/>
                  <a:gd name="connsiteX1" fmla="*/ 582234 w 4382410"/>
                  <a:gd name="connsiteY1" fmla="*/ 0 h 619850"/>
                  <a:gd name="connsiteX2" fmla="*/ 1076821 w 4382410"/>
                  <a:gd name="connsiteY2" fmla="*/ 0 h 619850"/>
                  <a:gd name="connsiteX3" fmla="*/ 1615231 w 4382410"/>
                  <a:gd name="connsiteY3" fmla="*/ 0 h 619850"/>
                  <a:gd name="connsiteX4" fmla="*/ 2241290 w 4382410"/>
                  <a:gd name="connsiteY4" fmla="*/ 0 h 619850"/>
                  <a:gd name="connsiteX5" fmla="*/ 2867348 w 4382410"/>
                  <a:gd name="connsiteY5" fmla="*/ 0 h 619850"/>
                  <a:gd name="connsiteX6" fmla="*/ 3361935 w 4382410"/>
                  <a:gd name="connsiteY6" fmla="*/ 0 h 619850"/>
                  <a:gd name="connsiteX7" fmla="*/ 4382410 w 4382410"/>
                  <a:gd name="connsiteY7" fmla="*/ 0 h 619850"/>
                  <a:gd name="connsiteX8" fmla="*/ 4382410 w 4382410"/>
                  <a:gd name="connsiteY8" fmla="*/ 619850 h 619850"/>
                  <a:gd name="connsiteX9" fmla="*/ 3887824 w 4382410"/>
                  <a:gd name="connsiteY9" fmla="*/ 619850 h 619850"/>
                  <a:gd name="connsiteX10" fmla="*/ 3261765 w 4382410"/>
                  <a:gd name="connsiteY10" fmla="*/ 619850 h 619850"/>
                  <a:gd name="connsiteX11" fmla="*/ 2635707 w 4382410"/>
                  <a:gd name="connsiteY11" fmla="*/ 619850 h 619850"/>
                  <a:gd name="connsiteX12" fmla="*/ 1965824 w 4382410"/>
                  <a:gd name="connsiteY12" fmla="*/ 619850 h 619850"/>
                  <a:gd name="connsiteX13" fmla="*/ 1339765 w 4382410"/>
                  <a:gd name="connsiteY13" fmla="*/ 619850 h 619850"/>
                  <a:gd name="connsiteX14" fmla="*/ 669883 w 4382410"/>
                  <a:gd name="connsiteY14" fmla="*/ 619850 h 619850"/>
                  <a:gd name="connsiteX15" fmla="*/ 0 w 4382410"/>
                  <a:gd name="connsiteY15" fmla="*/ 619850 h 619850"/>
                  <a:gd name="connsiteX16" fmla="*/ 0 w 4382410"/>
                  <a:gd name="connsiteY16" fmla="*/ 0 h 61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382410" h="619850" extrusionOk="0">
                    <a:moveTo>
                      <a:pt x="0" y="0"/>
                    </a:moveTo>
                    <a:cubicBezTo>
                      <a:pt x="155645" y="9909"/>
                      <a:pt x="371472" y="-16796"/>
                      <a:pt x="582234" y="0"/>
                    </a:cubicBezTo>
                    <a:cubicBezTo>
                      <a:pt x="792996" y="16796"/>
                      <a:pt x="926935" y="-9501"/>
                      <a:pt x="1076821" y="0"/>
                    </a:cubicBezTo>
                    <a:cubicBezTo>
                      <a:pt x="1226707" y="9501"/>
                      <a:pt x="1348157" y="16251"/>
                      <a:pt x="1615231" y="0"/>
                    </a:cubicBezTo>
                    <a:cubicBezTo>
                      <a:pt x="1882305" y="-16251"/>
                      <a:pt x="2082589" y="19839"/>
                      <a:pt x="2241290" y="0"/>
                    </a:cubicBezTo>
                    <a:cubicBezTo>
                      <a:pt x="2399991" y="-19839"/>
                      <a:pt x="2689387" y="-22261"/>
                      <a:pt x="2867348" y="0"/>
                    </a:cubicBezTo>
                    <a:cubicBezTo>
                      <a:pt x="3045309" y="22261"/>
                      <a:pt x="3253310" y="18831"/>
                      <a:pt x="3361935" y="0"/>
                    </a:cubicBezTo>
                    <a:cubicBezTo>
                      <a:pt x="3470560" y="-18831"/>
                      <a:pt x="4158548" y="39313"/>
                      <a:pt x="4382410" y="0"/>
                    </a:cubicBezTo>
                    <a:cubicBezTo>
                      <a:pt x="4385215" y="147388"/>
                      <a:pt x="4403437" y="339150"/>
                      <a:pt x="4382410" y="619850"/>
                    </a:cubicBezTo>
                    <a:cubicBezTo>
                      <a:pt x="4225859" y="627437"/>
                      <a:pt x="4006960" y="595293"/>
                      <a:pt x="3887824" y="619850"/>
                    </a:cubicBezTo>
                    <a:cubicBezTo>
                      <a:pt x="3768688" y="644407"/>
                      <a:pt x="3529139" y="643358"/>
                      <a:pt x="3261765" y="619850"/>
                    </a:cubicBezTo>
                    <a:cubicBezTo>
                      <a:pt x="2994391" y="596342"/>
                      <a:pt x="2886894" y="633553"/>
                      <a:pt x="2635707" y="619850"/>
                    </a:cubicBezTo>
                    <a:cubicBezTo>
                      <a:pt x="2384520" y="606147"/>
                      <a:pt x="2199171" y="606437"/>
                      <a:pt x="1965824" y="619850"/>
                    </a:cubicBezTo>
                    <a:cubicBezTo>
                      <a:pt x="1732477" y="633263"/>
                      <a:pt x="1557209" y="620544"/>
                      <a:pt x="1339765" y="619850"/>
                    </a:cubicBezTo>
                    <a:cubicBezTo>
                      <a:pt x="1122321" y="619156"/>
                      <a:pt x="987091" y="626828"/>
                      <a:pt x="669883" y="619850"/>
                    </a:cubicBezTo>
                    <a:cubicBezTo>
                      <a:pt x="352675" y="612872"/>
                      <a:pt x="316085" y="628148"/>
                      <a:pt x="0" y="619850"/>
                    </a:cubicBezTo>
                    <a:cubicBezTo>
                      <a:pt x="8440" y="439520"/>
                      <a:pt x="7673" y="135850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487390787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dirty="0">
                          <a:latin typeface="Cambria Math" panose="02040503050406030204" pitchFamily="18" charset="0"/>
                        </a:rPr>
                        <m:t>0+615.3590=</m:t>
                      </m:r>
                      <m:r>
                        <a:rPr lang="it-IT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𝟔𝟏𝟓</m:t>
                      </m:r>
                      <m:r>
                        <a:rPr lang="it-IT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𝟑𝟓𝟗𝟎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669DC15-AD3D-1D0C-805A-4255CA95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61" y="4721088"/>
                <a:ext cx="4382410" cy="619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487390787">
                      <a:custGeom>
                        <a:avLst/>
                        <a:gdLst>
                          <a:gd name="connsiteX0" fmla="*/ 0 w 4382410"/>
                          <a:gd name="connsiteY0" fmla="*/ 0 h 619850"/>
                          <a:gd name="connsiteX1" fmla="*/ 582234 w 4382410"/>
                          <a:gd name="connsiteY1" fmla="*/ 0 h 619850"/>
                          <a:gd name="connsiteX2" fmla="*/ 1076821 w 4382410"/>
                          <a:gd name="connsiteY2" fmla="*/ 0 h 619850"/>
                          <a:gd name="connsiteX3" fmla="*/ 1615231 w 4382410"/>
                          <a:gd name="connsiteY3" fmla="*/ 0 h 619850"/>
                          <a:gd name="connsiteX4" fmla="*/ 2241290 w 4382410"/>
                          <a:gd name="connsiteY4" fmla="*/ 0 h 619850"/>
                          <a:gd name="connsiteX5" fmla="*/ 2867348 w 4382410"/>
                          <a:gd name="connsiteY5" fmla="*/ 0 h 619850"/>
                          <a:gd name="connsiteX6" fmla="*/ 3361935 w 4382410"/>
                          <a:gd name="connsiteY6" fmla="*/ 0 h 619850"/>
                          <a:gd name="connsiteX7" fmla="*/ 4382410 w 4382410"/>
                          <a:gd name="connsiteY7" fmla="*/ 0 h 619850"/>
                          <a:gd name="connsiteX8" fmla="*/ 4382410 w 4382410"/>
                          <a:gd name="connsiteY8" fmla="*/ 619850 h 619850"/>
                          <a:gd name="connsiteX9" fmla="*/ 3887824 w 4382410"/>
                          <a:gd name="connsiteY9" fmla="*/ 619850 h 619850"/>
                          <a:gd name="connsiteX10" fmla="*/ 3261765 w 4382410"/>
                          <a:gd name="connsiteY10" fmla="*/ 619850 h 619850"/>
                          <a:gd name="connsiteX11" fmla="*/ 2635707 w 4382410"/>
                          <a:gd name="connsiteY11" fmla="*/ 619850 h 619850"/>
                          <a:gd name="connsiteX12" fmla="*/ 1965824 w 4382410"/>
                          <a:gd name="connsiteY12" fmla="*/ 619850 h 619850"/>
                          <a:gd name="connsiteX13" fmla="*/ 1339765 w 4382410"/>
                          <a:gd name="connsiteY13" fmla="*/ 619850 h 619850"/>
                          <a:gd name="connsiteX14" fmla="*/ 669883 w 4382410"/>
                          <a:gd name="connsiteY14" fmla="*/ 619850 h 619850"/>
                          <a:gd name="connsiteX15" fmla="*/ 0 w 4382410"/>
                          <a:gd name="connsiteY15" fmla="*/ 619850 h 619850"/>
                          <a:gd name="connsiteX16" fmla="*/ 0 w 4382410"/>
                          <a:gd name="connsiteY16" fmla="*/ 0 h 619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4382410" h="619850" extrusionOk="0">
                            <a:moveTo>
                              <a:pt x="0" y="0"/>
                            </a:moveTo>
                            <a:cubicBezTo>
                              <a:pt x="155645" y="9909"/>
                              <a:pt x="371472" y="-16796"/>
                              <a:pt x="582234" y="0"/>
                            </a:cubicBezTo>
                            <a:cubicBezTo>
                              <a:pt x="792996" y="16796"/>
                              <a:pt x="926935" y="-9501"/>
                              <a:pt x="1076821" y="0"/>
                            </a:cubicBezTo>
                            <a:cubicBezTo>
                              <a:pt x="1226707" y="9501"/>
                              <a:pt x="1348157" y="16251"/>
                              <a:pt x="1615231" y="0"/>
                            </a:cubicBezTo>
                            <a:cubicBezTo>
                              <a:pt x="1882305" y="-16251"/>
                              <a:pt x="2082589" y="19839"/>
                              <a:pt x="2241290" y="0"/>
                            </a:cubicBezTo>
                            <a:cubicBezTo>
                              <a:pt x="2399991" y="-19839"/>
                              <a:pt x="2689387" y="-22261"/>
                              <a:pt x="2867348" y="0"/>
                            </a:cubicBezTo>
                            <a:cubicBezTo>
                              <a:pt x="3045309" y="22261"/>
                              <a:pt x="3253310" y="18831"/>
                              <a:pt x="3361935" y="0"/>
                            </a:cubicBezTo>
                            <a:cubicBezTo>
                              <a:pt x="3470560" y="-18831"/>
                              <a:pt x="4158548" y="39313"/>
                              <a:pt x="4382410" y="0"/>
                            </a:cubicBezTo>
                            <a:cubicBezTo>
                              <a:pt x="4385215" y="147388"/>
                              <a:pt x="4403437" y="339150"/>
                              <a:pt x="4382410" y="619850"/>
                            </a:cubicBezTo>
                            <a:cubicBezTo>
                              <a:pt x="4225859" y="627437"/>
                              <a:pt x="4006960" y="595293"/>
                              <a:pt x="3887824" y="619850"/>
                            </a:cubicBezTo>
                            <a:cubicBezTo>
                              <a:pt x="3768688" y="644407"/>
                              <a:pt x="3529139" y="643358"/>
                              <a:pt x="3261765" y="619850"/>
                            </a:cubicBezTo>
                            <a:cubicBezTo>
                              <a:pt x="2994391" y="596342"/>
                              <a:pt x="2886894" y="633553"/>
                              <a:pt x="2635707" y="619850"/>
                            </a:cubicBezTo>
                            <a:cubicBezTo>
                              <a:pt x="2384520" y="606147"/>
                              <a:pt x="2199171" y="606437"/>
                              <a:pt x="1965824" y="619850"/>
                            </a:cubicBezTo>
                            <a:cubicBezTo>
                              <a:pt x="1732477" y="633263"/>
                              <a:pt x="1557209" y="620544"/>
                              <a:pt x="1339765" y="619850"/>
                            </a:cubicBezTo>
                            <a:cubicBezTo>
                              <a:pt x="1122321" y="619156"/>
                              <a:pt x="987091" y="626828"/>
                              <a:pt x="669883" y="619850"/>
                            </a:cubicBezTo>
                            <a:cubicBezTo>
                              <a:pt x="352675" y="612872"/>
                              <a:pt x="316085" y="628148"/>
                              <a:pt x="0" y="619850"/>
                            </a:cubicBezTo>
                            <a:cubicBezTo>
                              <a:pt x="8440" y="439520"/>
                              <a:pt x="7673" y="1358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78F3C76-60F5-FE65-2D9A-450B2AD0DC1A}"/>
                  </a:ext>
                </a:extLst>
              </p:cNvPr>
              <p:cNvSpPr txBox="1"/>
              <p:nvPr/>
            </p:nvSpPr>
            <p:spPr>
              <a:xfrm>
                <a:off x="7533861" y="3618292"/>
                <a:ext cx="4382410" cy="619850"/>
              </a:xfrm>
              <a:custGeom>
                <a:avLst/>
                <a:gdLst>
                  <a:gd name="connsiteX0" fmla="*/ 0 w 4382410"/>
                  <a:gd name="connsiteY0" fmla="*/ 0 h 619850"/>
                  <a:gd name="connsiteX1" fmla="*/ 713707 w 4382410"/>
                  <a:gd name="connsiteY1" fmla="*/ 0 h 619850"/>
                  <a:gd name="connsiteX2" fmla="*/ 1427414 w 4382410"/>
                  <a:gd name="connsiteY2" fmla="*/ 0 h 619850"/>
                  <a:gd name="connsiteX3" fmla="*/ 2009648 w 4382410"/>
                  <a:gd name="connsiteY3" fmla="*/ 0 h 619850"/>
                  <a:gd name="connsiteX4" fmla="*/ 2591882 w 4382410"/>
                  <a:gd name="connsiteY4" fmla="*/ 0 h 619850"/>
                  <a:gd name="connsiteX5" fmla="*/ 3305589 w 4382410"/>
                  <a:gd name="connsiteY5" fmla="*/ 0 h 619850"/>
                  <a:gd name="connsiteX6" fmla="*/ 4382410 w 4382410"/>
                  <a:gd name="connsiteY6" fmla="*/ 0 h 619850"/>
                  <a:gd name="connsiteX7" fmla="*/ 4382410 w 4382410"/>
                  <a:gd name="connsiteY7" fmla="*/ 619850 h 619850"/>
                  <a:gd name="connsiteX8" fmla="*/ 3800176 w 4382410"/>
                  <a:gd name="connsiteY8" fmla="*/ 619850 h 619850"/>
                  <a:gd name="connsiteX9" fmla="*/ 3130293 w 4382410"/>
                  <a:gd name="connsiteY9" fmla="*/ 619850 h 619850"/>
                  <a:gd name="connsiteX10" fmla="*/ 2591882 w 4382410"/>
                  <a:gd name="connsiteY10" fmla="*/ 619850 h 619850"/>
                  <a:gd name="connsiteX11" fmla="*/ 2053472 w 4382410"/>
                  <a:gd name="connsiteY11" fmla="*/ 619850 h 619850"/>
                  <a:gd name="connsiteX12" fmla="*/ 1427414 w 4382410"/>
                  <a:gd name="connsiteY12" fmla="*/ 619850 h 619850"/>
                  <a:gd name="connsiteX13" fmla="*/ 801355 w 4382410"/>
                  <a:gd name="connsiteY13" fmla="*/ 619850 h 619850"/>
                  <a:gd name="connsiteX14" fmla="*/ 0 w 4382410"/>
                  <a:gd name="connsiteY14" fmla="*/ 619850 h 619850"/>
                  <a:gd name="connsiteX15" fmla="*/ 0 w 4382410"/>
                  <a:gd name="connsiteY15" fmla="*/ 0 h 61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382410" h="619850" extrusionOk="0">
                    <a:moveTo>
                      <a:pt x="0" y="0"/>
                    </a:moveTo>
                    <a:cubicBezTo>
                      <a:pt x="222889" y="-35384"/>
                      <a:pt x="562352" y="-23203"/>
                      <a:pt x="713707" y="0"/>
                    </a:cubicBezTo>
                    <a:cubicBezTo>
                      <a:pt x="865062" y="23203"/>
                      <a:pt x="1169035" y="1198"/>
                      <a:pt x="1427414" y="0"/>
                    </a:cubicBezTo>
                    <a:cubicBezTo>
                      <a:pt x="1685793" y="-1198"/>
                      <a:pt x="1758753" y="1358"/>
                      <a:pt x="2009648" y="0"/>
                    </a:cubicBezTo>
                    <a:cubicBezTo>
                      <a:pt x="2260543" y="-1358"/>
                      <a:pt x="2467428" y="-11354"/>
                      <a:pt x="2591882" y="0"/>
                    </a:cubicBezTo>
                    <a:cubicBezTo>
                      <a:pt x="2716336" y="11354"/>
                      <a:pt x="3131546" y="30972"/>
                      <a:pt x="3305589" y="0"/>
                    </a:cubicBezTo>
                    <a:cubicBezTo>
                      <a:pt x="3479632" y="-30972"/>
                      <a:pt x="4147315" y="496"/>
                      <a:pt x="4382410" y="0"/>
                    </a:cubicBezTo>
                    <a:cubicBezTo>
                      <a:pt x="4405425" y="166847"/>
                      <a:pt x="4354447" y="476969"/>
                      <a:pt x="4382410" y="619850"/>
                    </a:cubicBezTo>
                    <a:cubicBezTo>
                      <a:pt x="4263129" y="630744"/>
                      <a:pt x="3933258" y="638132"/>
                      <a:pt x="3800176" y="619850"/>
                    </a:cubicBezTo>
                    <a:cubicBezTo>
                      <a:pt x="3667094" y="601568"/>
                      <a:pt x="3282745" y="599782"/>
                      <a:pt x="3130293" y="619850"/>
                    </a:cubicBezTo>
                    <a:cubicBezTo>
                      <a:pt x="2977841" y="639918"/>
                      <a:pt x="2824833" y="599436"/>
                      <a:pt x="2591882" y="619850"/>
                    </a:cubicBezTo>
                    <a:cubicBezTo>
                      <a:pt x="2358931" y="640264"/>
                      <a:pt x="2252671" y="636371"/>
                      <a:pt x="2053472" y="619850"/>
                    </a:cubicBezTo>
                    <a:cubicBezTo>
                      <a:pt x="1854273" y="603330"/>
                      <a:pt x="1737507" y="602889"/>
                      <a:pt x="1427414" y="619850"/>
                    </a:cubicBezTo>
                    <a:cubicBezTo>
                      <a:pt x="1117321" y="636811"/>
                      <a:pt x="1018521" y="602239"/>
                      <a:pt x="801355" y="619850"/>
                    </a:cubicBezTo>
                    <a:cubicBezTo>
                      <a:pt x="584189" y="637461"/>
                      <a:pt x="224555" y="622757"/>
                      <a:pt x="0" y="619850"/>
                    </a:cubicBezTo>
                    <a:cubicBezTo>
                      <a:pt x="-10033" y="448725"/>
                      <a:pt x="8066" y="129951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95067216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∗0.1383=</m:t>
                      </m:r>
                      <m:r>
                        <a:rPr lang="it-IT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it-IT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𝟓𝟐𝟏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78F3C76-60F5-FE65-2D9A-450B2AD0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61" y="3618292"/>
                <a:ext cx="4382410" cy="619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950672164">
                      <a:custGeom>
                        <a:avLst/>
                        <a:gdLst>
                          <a:gd name="connsiteX0" fmla="*/ 0 w 4382410"/>
                          <a:gd name="connsiteY0" fmla="*/ 0 h 619850"/>
                          <a:gd name="connsiteX1" fmla="*/ 713707 w 4382410"/>
                          <a:gd name="connsiteY1" fmla="*/ 0 h 619850"/>
                          <a:gd name="connsiteX2" fmla="*/ 1427414 w 4382410"/>
                          <a:gd name="connsiteY2" fmla="*/ 0 h 619850"/>
                          <a:gd name="connsiteX3" fmla="*/ 2009648 w 4382410"/>
                          <a:gd name="connsiteY3" fmla="*/ 0 h 619850"/>
                          <a:gd name="connsiteX4" fmla="*/ 2591882 w 4382410"/>
                          <a:gd name="connsiteY4" fmla="*/ 0 h 619850"/>
                          <a:gd name="connsiteX5" fmla="*/ 3305589 w 4382410"/>
                          <a:gd name="connsiteY5" fmla="*/ 0 h 619850"/>
                          <a:gd name="connsiteX6" fmla="*/ 4382410 w 4382410"/>
                          <a:gd name="connsiteY6" fmla="*/ 0 h 619850"/>
                          <a:gd name="connsiteX7" fmla="*/ 4382410 w 4382410"/>
                          <a:gd name="connsiteY7" fmla="*/ 619850 h 619850"/>
                          <a:gd name="connsiteX8" fmla="*/ 3800176 w 4382410"/>
                          <a:gd name="connsiteY8" fmla="*/ 619850 h 619850"/>
                          <a:gd name="connsiteX9" fmla="*/ 3130293 w 4382410"/>
                          <a:gd name="connsiteY9" fmla="*/ 619850 h 619850"/>
                          <a:gd name="connsiteX10" fmla="*/ 2591882 w 4382410"/>
                          <a:gd name="connsiteY10" fmla="*/ 619850 h 619850"/>
                          <a:gd name="connsiteX11" fmla="*/ 2053472 w 4382410"/>
                          <a:gd name="connsiteY11" fmla="*/ 619850 h 619850"/>
                          <a:gd name="connsiteX12" fmla="*/ 1427414 w 4382410"/>
                          <a:gd name="connsiteY12" fmla="*/ 619850 h 619850"/>
                          <a:gd name="connsiteX13" fmla="*/ 801355 w 4382410"/>
                          <a:gd name="connsiteY13" fmla="*/ 619850 h 619850"/>
                          <a:gd name="connsiteX14" fmla="*/ 0 w 4382410"/>
                          <a:gd name="connsiteY14" fmla="*/ 619850 h 619850"/>
                          <a:gd name="connsiteX15" fmla="*/ 0 w 4382410"/>
                          <a:gd name="connsiteY15" fmla="*/ 0 h 619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4382410" h="619850" extrusionOk="0">
                            <a:moveTo>
                              <a:pt x="0" y="0"/>
                            </a:moveTo>
                            <a:cubicBezTo>
                              <a:pt x="222889" y="-35384"/>
                              <a:pt x="562352" y="-23203"/>
                              <a:pt x="713707" y="0"/>
                            </a:cubicBezTo>
                            <a:cubicBezTo>
                              <a:pt x="865062" y="23203"/>
                              <a:pt x="1169035" y="1198"/>
                              <a:pt x="1427414" y="0"/>
                            </a:cubicBezTo>
                            <a:cubicBezTo>
                              <a:pt x="1685793" y="-1198"/>
                              <a:pt x="1758753" y="1358"/>
                              <a:pt x="2009648" y="0"/>
                            </a:cubicBezTo>
                            <a:cubicBezTo>
                              <a:pt x="2260543" y="-1358"/>
                              <a:pt x="2467428" y="-11354"/>
                              <a:pt x="2591882" y="0"/>
                            </a:cubicBezTo>
                            <a:cubicBezTo>
                              <a:pt x="2716336" y="11354"/>
                              <a:pt x="3131546" y="30972"/>
                              <a:pt x="3305589" y="0"/>
                            </a:cubicBezTo>
                            <a:cubicBezTo>
                              <a:pt x="3479632" y="-30972"/>
                              <a:pt x="4147315" y="496"/>
                              <a:pt x="4382410" y="0"/>
                            </a:cubicBezTo>
                            <a:cubicBezTo>
                              <a:pt x="4405425" y="166847"/>
                              <a:pt x="4354447" y="476969"/>
                              <a:pt x="4382410" y="619850"/>
                            </a:cubicBezTo>
                            <a:cubicBezTo>
                              <a:pt x="4263129" y="630744"/>
                              <a:pt x="3933258" y="638132"/>
                              <a:pt x="3800176" y="619850"/>
                            </a:cubicBezTo>
                            <a:cubicBezTo>
                              <a:pt x="3667094" y="601568"/>
                              <a:pt x="3282745" y="599782"/>
                              <a:pt x="3130293" y="619850"/>
                            </a:cubicBezTo>
                            <a:cubicBezTo>
                              <a:pt x="2977841" y="639918"/>
                              <a:pt x="2824833" y="599436"/>
                              <a:pt x="2591882" y="619850"/>
                            </a:cubicBezTo>
                            <a:cubicBezTo>
                              <a:pt x="2358931" y="640264"/>
                              <a:pt x="2252671" y="636371"/>
                              <a:pt x="2053472" y="619850"/>
                            </a:cubicBezTo>
                            <a:cubicBezTo>
                              <a:pt x="1854273" y="603330"/>
                              <a:pt x="1737507" y="602889"/>
                              <a:pt x="1427414" y="619850"/>
                            </a:cubicBezTo>
                            <a:cubicBezTo>
                              <a:pt x="1117321" y="636811"/>
                              <a:pt x="1018521" y="602239"/>
                              <a:pt x="801355" y="619850"/>
                            </a:cubicBezTo>
                            <a:cubicBezTo>
                              <a:pt x="584189" y="637461"/>
                              <a:pt x="224555" y="622757"/>
                              <a:pt x="0" y="619850"/>
                            </a:cubicBezTo>
                            <a:cubicBezTo>
                              <a:pt x="-10033" y="448725"/>
                              <a:pt x="8066" y="12995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CC8F001-DBF3-F079-C68A-4AC63CF005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231" y1="51731" x2="51385" y2="55288"/>
                        <a14:foregroundMark x1="41385" y1="63269" x2="50077" y2="64808"/>
                        <a14:foregroundMark x1="50077" y1="64808" x2="46000" y2="71731"/>
                        <a14:foregroundMark x1="46000" y1="71731" x2="56615" y2="73654"/>
                        <a14:foregroundMark x1="44231" y1="50769" x2="57846" y2="55096"/>
                        <a14:foregroundMark x1="61615" y1="78077" x2="62462" y2="79135"/>
                        <a14:foregroundMark x1="28077" y1="31731" x2="3053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92" r="9700"/>
          <a:stretch/>
        </p:blipFill>
        <p:spPr bwMode="auto">
          <a:xfrm>
            <a:off x="10094813" y="0"/>
            <a:ext cx="2097189" cy="169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8F86EAF0-DAE1-BBDB-FC05-A97EBB9AE35F}"/>
              </a:ext>
            </a:extLst>
          </p:cNvPr>
          <p:cNvCxnSpPr/>
          <p:nvPr/>
        </p:nvCxnSpPr>
        <p:spPr>
          <a:xfrm>
            <a:off x="6757865" y="4998636"/>
            <a:ext cx="6467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92D62C8-088F-F1F1-9867-66752EE1A5C3}"/>
              </a:ext>
            </a:extLst>
          </p:cNvPr>
          <p:cNvCxnSpPr/>
          <p:nvPr/>
        </p:nvCxnSpPr>
        <p:spPr>
          <a:xfrm>
            <a:off x="6757865" y="3998096"/>
            <a:ext cx="6467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egnaposto numero diapositiva 3">
            <a:extLst>
              <a:ext uri="{FF2B5EF4-FFF2-40B4-BE49-F238E27FC236}">
                <a16:creationId xmlns:a16="http://schemas.microsoft.com/office/drawing/2014/main" id="{2BE002CF-74BB-DA70-F02F-9F7B662A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21</a:t>
            </a:fld>
            <a:endParaRPr lang="it-IT"/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B95F74A3-8974-75D9-EDE9-6C94BE7BA385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245385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Verifica – centro 2 (M/M/11)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3472235"/>
                  </p:ext>
                </p:extLst>
              </p:nvPr>
            </p:nvGraphicFramePr>
            <p:xfrm>
              <a:off x="890753" y="2522445"/>
              <a:ext cx="10410493" cy="3979729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14397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3897964213"/>
                        </a:ext>
                      </a:extLst>
                    </a:gridCol>
                  </a:tblGrid>
                  <a:tr h="6041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CON RULLI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Risultati ottenuti per il centro </a:t>
                          </a: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LAVAGGIO CON RULLI</a:t>
                          </a: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utilizzando i modelli analitici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47491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Utilizzazione 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0.1383 +/- 0.0012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0.133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in coda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</a:b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5905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nel centro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1.5218 +/- 0.0136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581660" algn="l"/>
                              <a:tab pos="1163320" algn="l"/>
                              <a:tab pos="1744980" algn="l"/>
                              <a:tab pos="2326640" algn="l"/>
                              <a:tab pos="2908300" algn="l"/>
                              <a:tab pos="3489960" algn="l"/>
                              <a:tab pos="4071620" algn="l"/>
                              <a:tab pos="4653280" algn="l"/>
                              <a:tab pos="5234940" algn="l"/>
                              <a:tab pos="5816600" algn="l"/>
                              <a:tab pos="6398260" algn="l"/>
                              <a:tab pos="6979920" algn="l"/>
                              <a:tab pos="7561580" algn="l"/>
                              <a:tab pos="8143240" algn="l"/>
                              <a:tab pos="8724900" algn="l"/>
                              <a:tab pos="9306560" algn="l"/>
                            </a:tabLs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1.47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47119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attesa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694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risposta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615.3590 +/- 1.9508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600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4021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Probabilità di perdita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𝒍𝒐𝒔𝒔</m:t>
                                  </m:r>
                                </m:sub>
                              </m:sSub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3472235"/>
                  </p:ext>
                </p:extLst>
              </p:nvPr>
            </p:nvGraphicFramePr>
            <p:xfrm>
              <a:off x="890753" y="2522445"/>
              <a:ext cx="10410493" cy="3979729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14397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3897964213"/>
                        </a:ext>
                      </a:extLst>
                    </a:gridCol>
                  </a:tblGrid>
                  <a:tr h="84734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CON RULLI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Risultati ottenuti per il centro </a:t>
                          </a: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LAVAGGIO CON RULLI</a:t>
                          </a: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utilizzando i modelli analitici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559943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160870" r="-231395" b="-461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0.1383 +/- 0.0012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0.133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228571" r="-231395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59055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355670" r="-231395" b="-229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1.5218 +/- 0.0136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  <a:tabLst>
                              <a:tab pos="581660" algn="l"/>
                              <a:tab pos="1163320" algn="l"/>
                              <a:tab pos="1744980" algn="l"/>
                              <a:tab pos="2326640" algn="l"/>
                              <a:tab pos="2908300" algn="l"/>
                              <a:tab pos="3489960" algn="l"/>
                              <a:tab pos="4071620" algn="l"/>
                              <a:tab pos="4653280" algn="l"/>
                              <a:tab pos="5234940" algn="l"/>
                              <a:tab pos="5816600" algn="l"/>
                              <a:tab pos="6398260" algn="l"/>
                              <a:tab pos="6979920" algn="l"/>
                              <a:tab pos="7561580" algn="l"/>
                              <a:tab pos="8143240" algn="l"/>
                              <a:tab pos="8724900" algn="l"/>
                              <a:tab pos="9306560" algn="l"/>
                            </a:tabLs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1.47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47119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566667" r="-231395" b="-185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6940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675325" r="-231395" b="-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615.3590 +/- 1.9508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600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40213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904545" r="-231395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CABC470-00B8-5BB1-514C-B321B4072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0231" y1="51731" x2="51385" y2="55288"/>
                        <a14:foregroundMark x1="41385" y1="63269" x2="50077" y2="64808"/>
                        <a14:foregroundMark x1="50077" y1="64808" x2="46000" y2="71731"/>
                        <a14:foregroundMark x1="46000" y1="71731" x2="56615" y2="73654"/>
                        <a14:foregroundMark x1="44231" y1="50769" x2="57846" y2="55096"/>
                        <a14:foregroundMark x1="61615" y1="78077" x2="62462" y2="79135"/>
                        <a14:foregroundMark x1="28077" y1="31731" x2="30538" y2="314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992" r="9700"/>
          <a:stretch/>
        </p:blipFill>
        <p:spPr bwMode="auto">
          <a:xfrm>
            <a:off x="10094813" y="0"/>
            <a:ext cx="2097189" cy="169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BDA49B92-F3F6-0DF2-A69B-48C9CEC4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22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259B0AAE-F869-1915-8B5D-63E16DFC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9E7B906-2FE8-9E18-B1A7-D46FC39EDC6D}"/>
                  </a:ext>
                </a:extLst>
              </p:cNvPr>
              <p:cNvSpPr txBox="1"/>
              <p:nvPr/>
            </p:nvSpPr>
            <p:spPr>
              <a:xfrm>
                <a:off x="913772" y="1161481"/>
                <a:ext cx="9316077" cy="11078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Il tasso di arrivo è: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𝑜𝑙</m:t>
                        </m:r>
                        <m:sSub>
                          <m:sSub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=0.588∗</m:t>
                    </m:r>
                    <m:f>
                      <m:f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240</m:t>
                        </m:r>
                      </m:den>
                    </m:f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=2.45∗</m:t>
                    </m:r>
                    <m:sSup>
                      <m:sSup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𝑐𝑎𝑟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it-IT" sz="1600" i="1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 cui l’utilizzazione è: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2.45∗</m:t>
                    </m:r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r>
                      <a:rPr lang="it-IT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sz="1600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600</m:t>
                        </m:r>
                      </m:num>
                      <m:den>
                        <m:r>
                          <a:rPr lang="it-IT" sz="1600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den>
                    </m:f>
                    <m:r>
                      <a:rPr lang="it-IT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=0.1336</m:t>
                    </m:r>
                  </m:oMath>
                </a14:m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9E7B906-2FE8-9E18-B1A7-D46FC39ED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72" y="1161481"/>
                <a:ext cx="9316077" cy="1107867"/>
              </a:xfrm>
              <a:prstGeom prst="rect">
                <a:avLst/>
              </a:prstGeom>
              <a:blipFill>
                <a:blip r:embed="rId6"/>
                <a:stretch>
                  <a:fillRect l="-393" b="-55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728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Verifica – centro 3 (M/M/8)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705881"/>
                  </p:ext>
                </p:extLst>
              </p:nvPr>
            </p:nvGraphicFramePr>
            <p:xfrm>
              <a:off x="780967" y="1592394"/>
              <a:ext cx="6136668" cy="3903933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284681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289853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</a:tblGrid>
                  <a:tr h="6041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LUCIDATURA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Utilizzazione 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0.0627 +/- 0.0004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in coda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</a:b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nel centro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0.5017 +/- 0.0036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47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attesa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risposta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119.8430 +/- 0.4026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Probabilità di perdita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𝒍𝒐𝒔𝒔</m:t>
                                  </m:r>
                                </m:sub>
                              </m:sSub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5705881"/>
                  </p:ext>
                </p:extLst>
              </p:nvPr>
            </p:nvGraphicFramePr>
            <p:xfrm>
              <a:off x="780967" y="1592394"/>
              <a:ext cx="6136668" cy="3903933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284681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289853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</a:tblGrid>
                  <a:tr h="7708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LUCIDATURA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118261" r="-116060" b="-3486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0.0627 +/- 0.0004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239048" r="-116060" b="-28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50958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423810" r="-116060" b="-25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0.5017 +/- 0.0036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4743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564103" r="-116060" b="-1717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784848" r="-116060" b="-10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119.8430 +/- 0.4026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884848" r="-116060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669DC15-AD3D-1D0C-805A-4255CA95744D}"/>
                  </a:ext>
                </a:extLst>
              </p:cNvPr>
              <p:cNvSpPr txBox="1"/>
              <p:nvPr/>
            </p:nvSpPr>
            <p:spPr>
              <a:xfrm>
                <a:off x="7460395" y="4844539"/>
                <a:ext cx="4605710" cy="619850"/>
              </a:xfrm>
              <a:custGeom>
                <a:avLst/>
                <a:gdLst>
                  <a:gd name="connsiteX0" fmla="*/ 0 w 4605710"/>
                  <a:gd name="connsiteY0" fmla="*/ 0 h 619850"/>
                  <a:gd name="connsiteX1" fmla="*/ 611901 w 4605710"/>
                  <a:gd name="connsiteY1" fmla="*/ 0 h 619850"/>
                  <a:gd name="connsiteX2" fmla="*/ 1131689 w 4605710"/>
                  <a:gd name="connsiteY2" fmla="*/ 0 h 619850"/>
                  <a:gd name="connsiteX3" fmla="*/ 1651476 w 4605710"/>
                  <a:gd name="connsiteY3" fmla="*/ 0 h 619850"/>
                  <a:gd name="connsiteX4" fmla="*/ 2309435 w 4605710"/>
                  <a:gd name="connsiteY4" fmla="*/ 0 h 619850"/>
                  <a:gd name="connsiteX5" fmla="*/ 2967393 w 4605710"/>
                  <a:gd name="connsiteY5" fmla="*/ 0 h 619850"/>
                  <a:gd name="connsiteX6" fmla="*/ 3671409 w 4605710"/>
                  <a:gd name="connsiteY6" fmla="*/ 0 h 619850"/>
                  <a:gd name="connsiteX7" fmla="*/ 4605710 w 4605710"/>
                  <a:gd name="connsiteY7" fmla="*/ 0 h 619850"/>
                  <a:gd name="connsiteX8" fmla="*/ 4605710 w 4605710"/>
                  <a:gd name="connsiteY8" fmla="*/ 619850 h 619850"/>
                  <a:gd name="connsiteX9" fmla="*/ 3993809 w 4605710"/>
                  <a:gd name="connsiteY9" fmla="*/ 619850 h 619850"/>
                  <a:gd name="connsiteX10" fmla="*/ 3289793 w 4605710"/>
                  <a:gd name="connsiteY10" fmla="*/ 619850 h 619850"/>
                  <a:gd name="connsiteX11" fmla="*/ 2770006 w 4605710"/>
                  <a:gd name="connsiteY11" fmla="*/ 619850 h 619850"/>
                  <a:gd name="connsiteX12" fmla="*/ 2065990 w 4605710"/>
                  <a:gd name="connsiteY12" fmla="*/ 619850 h 619850"/>
                  <a:gd name="connsiteX13" fmla="*/ 1546203 w 4605710"/>
                  <a:gd name="connsiteY13" fmla="*/ 619850 h 619850"/>
                  <a:gd name="connsiteX14" fmla="*/ 980358 w 4605710"/>
                  <a:gd name="connsiteY14" fmla="*/ 619850 h 619850"/>
                  <a:gd name="connsiteX15" fmla="*/ 0 w 4605710"/>
                  <a:gd name="connsiteY15" fmla="*/ 619850 h 619850"/>
                  <a:gd name="connsiteX16" fmla="*/ 0 w 4605710"/>
                  <a:gd name="connsiteY16" fmla="*/ 0 h 61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05710" h="619850" extrusionOk="0">
                    <a:moveTo>
                      <a:pt x="0" y="0"/>
                    </a:moveTo>
                    <a:cubicBezTo>
                      <a:pt x="142811" y="-15620"/>
                      <a:pt x="315038" y="-6224"/>
                      <a:pt x="611901" y="0"/>
                    </a:cubicBezTo>
                    <a:cubicBezTo>
                      <a:pt x="908764" y="6224"/>
                      <a:pt x="1018592" y="17031"/>
                      <a:pt x="1131689" y="0"/>
                    </a:cubicBezTo>
                    <a:cubicBezTo>
                      <a:pt x="1244786" y="-17031"/>
                      <a:pt x="1398471" y="1127"/>
                      <a:pt x="1651476" y="0"/>
                    </a:cubicBezTo>
                    <a:cubicBezTo>
                      <a:pt x="1904481" y="-1127"/>
                      <a:pt x="2004223" y="3056"/>
                      <a:pt x="2309435" y="0"/>
                    </a:cubicBezTo>
                    <a:cubicBezTo>
                      <a:pt x="2614647" y="-3056"/>
                      <a:pt x="2724029" y="14369"/>
                      <a:pt x="2967393" y="0"/>
                    </a:cubicBezTo>
                    <a:cubicBezTo>
                      <a:pt x="3210757" y="-14369"/>
                      <a:pt x="3503455" y="-33469"/>
                      <a:pt x="3671409" y="0"/>
                    </a:cubicBezTo>
                    <a:cubicBezTo>
                      <a:pt x="3839363" y="33469"/>
                      <a:pt x="4197222" y="-37824"/>
                      <a:pt x="4605710" y="0"/>
                    </a:cubicBezTo>
                    <a:cubicBezTo>
                      <a:pt x="4611021" y="237290"/>
                      <a:pt x="4600566" y="392742"/>
                      <a:pt x="4605710" y="619850"/>
                    </a:cubicBezTo>
                    <a:cubicBezTo>
                      <a:pt x="4432731" y="632008"/>
                      <a:pt x="4215376" y="628551"/>
                      <a:pt x="3993809" y="619850"/>
                    </a:cubicBezTo>
                    <a:cubicBezTo>
                      <a:pt x="3772242" y="611149"/>
                      <a:pt x="3497917" y="649257"/>
                      <a:pt x="3289793" y="619850"/>
                    </a:cubicBezTo>
                    <a:cubicBezTo>
                      <a:pt x="3081669" y="590443"/>
                      <a:pt x="3029418" y="628174"/>
                      <a:pt x="2770006" y="619850"/>
                    </a:cubicBezTo>
                    <a:cubicBezTo>
                      <a:pt x="2510594" y="611526"/>
                      <a:pt x="2341273" y="586246"/>
                      <a:pt x="2065990" y="619850"/>
                    </a:cubicBezTo>
                    <a:cubicBezTo>
                      <a:pt x="1790707" y="653454"/>
                      <a:pt x="1712948" y="627163"/>
                      <a:pt x="1546203" y="619850"/>
                    </a:cubicBezTo>
                    <a:cubicBezTo>
                      <a:pt x="1379458" y="612537"/>
                      <a:pt x="1231163" y="641864"/>
                      <a:pt x="980358" y="619850"/>
                    </a:cubicBezTo>
                    <a:cubicBezTo>
                      <a:pt x="729554" y="597836"/>
                      <a:pt x="212491" y="594425"/>
                      <a:pt x="0" y="619850"/>
                    </a:cubicBezTo>
                    <a:cubicBezTo>
                      <a:pt x="-10460" y="339935"/>
                      <a:pt x="16348" y="256886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7231332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0+</m:t>
                      </m:r>
                      <m:r>
                        <a:rPr lang="it-IT" dirty="0">
                          <a:latin typeface="Cambria Math" panose="02040503050406030204" pitchFamily="18" charset="0"/>
                        </a:rPr>
                        <m:t>119.4649=</m:t>
                      </m:r>
                      <m:r>
                        <a:rPr lang="it-IT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𝟏𝟏𝟗</m:t>
                      </m:r>
                      <m:r>
                        <a:rPr lang="it-IT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𝟒𝟔𝟒𝟗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669DC15-AD3D-1D0C-805A-4255CA95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395" y="4844539"/>
                <a:ext cx="4605710" cy="619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972313328">
                      <a:custGeom>
                        <a:avLst/>
                        <a:gdLst>
                          <a:gd name="connsiteX0" fmla="*/ 0 w 4605710"/>
                          <a:gd name="connsiteY0" fmla="*/ 0 h 619850"/>
                          <a:gd name="connsiteX1" fmla="*/ 611901 w 4605710"/>
                          <a:gd name="connsiteY1" fmla="*/ 0 h 619850"/>
                          <a:gd name="connsiteX2" fmla="*/ 1131689 w 4605710"/>
                          <a:gd name="connsiteY2" fmla="*/ 0 h 619850"/>
                          <a:gd name="connsiteX3" fmla="*/ 1651476 w 4605710"/>
                          <a:gd name="connsiteY3" fmla="*/ 0 h 619850"/>
                          <a:gd name="connsiteX4" fmla="*/ 2309435 w 4605710"/>
                          <a:gd name="connsiteY4" fmla="*/ 0 h 619850"/>
                          <a:gd name="connsiteX5" fmla="*/ 2967393 w 4605710"/>
                          <a:gd name="connsiteY5" fmla="*/ 0 h 619850"/>
                          <a:gd name="connsiteX6" fmla="*/ 3671409 w 4605710"/>
                          <a:gd name="connsiteY6" fmla="*/ 0 h 619850"/>
                          <a:gd name="connsiteX7" fmla="*/ 4605710 w 4605710"/>
                          <a:gd name="connsiteY7" fmla="*/ 0 h 619850"/>
                          <a:gd name="connsiteX8" fmla="*/ 4605710 w 4605710"/>
                          <a:gd name="connsiteY8" fmla="*/ 619850 h 619850"/>
                          <a:gd name="connsiteX9" fmla="*/ 3993809 w 4605710"/>
                          <a:gd name="connsiteY9" fmla="*/ 619850 h 619850"/>
                          <a:gd name="connsiteX10" fmla="*/ 3289793 w 4605710"/>
                          <a:gd name="connsiteY10" fmla="*/ 619850 h 619850"/>
                          <a:gd name="connsiteX11" fmla="*/ 2770006 w 4605710"/>
                          <a:gd name="connsiteY11" fmla="*/ 619850 h 619850"/>
                          <a:gd name="connsiteX12" fmla="*/ 2065990 w 4605710"/>
                          <a:gd name="connsiteY12" fmla="*/ 619850 h 619850"/>
                          <a:gd name="connsiteX13" fmla="*/ 1546203 w 4605710"/>
                          <a:gd name="connsiteY13" fmla="*/ 619850 h 619850"/>
                          <a:gd name="connsiteX14" fmla="*/ 980358 w 4605710"/>
                          <a:gd name="connsiteY14" fmla="*/ 619850 h 619850"/>
                          <a:gd name="connsiteX15" fmla="*/ 0 w 4605710"/>
                          <a:gd name="connsiteY15" fmla="*/ 619850 h 619850"/>
                          <a:gd name="connsiteX16" fmla="*/ 0 w 4605710"/>
                          <a:gd name="connsiteY16" fmla="*/ 0 h 619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4605710" h="619850" extrusionOk="0">
                            <a:moveTo>
                              <a:pt x="0" y="0"/>
                            </a:moveTo>
                            <a:cubicBezTo>
                              <a:pt x="142811" y="-15620"/>
                              <a:pt x="315038" y="-6224"/>
                              <a:pt x="611901" y="0"/>
                            </a:cubicBezTo>
                            <a:cubicBezTo>
                              <a:pt x="908764" y="6224"/>
                              <a:pt x="1018592" y="17031"/>
                              <a:pt x="1131689" y="0"/>
                            </a:cubicBezTo>
                            <a:cubicBezTo>
                              <a:pt x="1244786" y="-17031"/>
                              <a:pt x="1398471" y="1127"/>
                              <a:pt x="1651476" y="0"/>
                            </a:cubicBezTo>
                            <a:cubicBezTo>
                              <a:pt x="1904481" y="-1127"/>
                              <a:pt x="2004223" y="3056"/>
                              <a:pt x="2309435" y="0"/>
                            </a:cubicBezTo>
                            <a:cubicBezTo>
                              <a:pt x="2614647" y="-3056"/>
                              <a:pt x="2724029" y="14369"/>
                              <a:pt x="2967393" y="0"/>
                            </a:cubicBezTo>
                            <a:cubicBezTo>
                              <a:pt x="3210757" y="-14369"/>
                              <a:pt x="3503455" y="-33469"/>
                              <a:pt x="3671409" y="0"/>
                            </a:cubicBezTo>
                            <a:cubicBezTo>
                              <a:pt x="3839363" y="33469"/>
                              <a:pt x="4197222" y="-37824"/>
                              <a:pt x="4605710" y="0"/>
                            </a:cubicBezTo>
                            <a:cubicBezTo>
                              <a:pt x="4611021" y="237290"/>
                              <a:pt x="4600566" y="392742"/>
                              <a:pt x="4605710" y="619850"/>
                            </a:cubicBezTo>
                            <a:cubicBezTo>
                              <a:pt x="4432731" y="632008"/>
                              <a:pt x="4215376" y="628551"/>
                              <a:pt x="3993809" y="619850"/>
                            </a:cubicBezTo>
                            <a:cubicBezTo>
                              <a:pt x="3772242" y="611149"/>
                              <a:pt x="3497917" y="649257"/>
                              <a:pt x="3289793" y="619850"/>
                            </a:cubicBezTo>
                            <a:cubicBezTo>
                              <a:pt x="3081669" y="590443"/>
                              <a:pt x="3029418" y="628174"/>
                              <a:pt x="2770006" y="619850"/>
                            </a:cubicBezTo>
                            <a:cubicBezTo>
                              <a:pt x="2510594" y="611526"/>
                              <a:pt x="2341273" y="586246"/>
                              <a:pt x="2065990" y="619850"/>
                            </a:cubicBezTo>
                            <a:cubicBezTo>
                              <a:pt x="1790707" y="653454"/>
                              <a:pt x="1712948" y="627163"/>
                              <a:pt x="1546203" y="619850"/>
                            </a:cubicBezTo>
                            <a:cubicBezTo>
                              <a:pt x="1379458" y="612537"/>
                              <a:pt x="1231163" y="641864"/>
                              <a:pt x="980358" y="619850"/>
                            </a:cubicBezTo>
                            <a:cubicBezTo>
                              <a:pt x="729554" y="597836"/>
                              <a:pt x="212491" y="594425"/>
                              <a:pt x="0" y="619850"/>
                            </a:cubicBezTo>
                            <a:cubicBezTo>
                              <a:pt x="-10460" y="339935"/>
                              <a:pt x="16348" y="25688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78F3C76-60F5-FE65-2D9A-450B2AD0DC1A}"/>
                  </a:ext>
                </a:extLst>
              </p:cNvPr>
              <p:cNvSpPr txBox="1"/>
              <p:nvPr/>
            </p:nvSpPr>
            <p:spPr>
              <a:xfrm>
                <a:off x="7460395" y="3614860"/>
                <a:ext cx="4605710" cy="373628"/>
              </a:xfrm>
              <a:custGeom>
                <a:avLst/>
                <a:gdLst>
                  <a:gd name="connsiteX0" fmla="*/ 0 w 4605710"/>
                  <a:gd name="connsiteY0" fmla="*/ 0 h 373628"/>
                  <a:gd name="connsiteX1" fmla="*/ 611901 w 4605710"/>
                  <a:gd name="connsiteY1" fmla="*/ 0 h 373628"/>
                  <a:gd name="connsiteX2" fmla="*/ 1361974 w 4605710"/>
                  <a:gd name="connsiteY2" fmla="*/ 0 h 373628"/>
                  <a:gd name="connsiteX3" fmla="*/ 2112047 w 4605710"/>
                  <a:gd name="connsiteY3" fmla="*/ 0 h 373628"/>
                  <a:gd name="connsiteX4" fmla="*/ 2770006 w 4605710"/>
                  <a:gd name="connsiteY4" fmla="*/ 0 h 373628"/>
                  <a:gd name="connsiteX5" fmla="*/ 3474021 w 4605710"/>
                  <a:gd name="connsiteY5" fmla="*/ 0 h 373628"/>
                  <a:gd name="connsiteX6" fmla="*/ 4605710 w 4605710"/>
                  <a:gd name="connsiteY6" fmla="*/ 0 h 373628"/>
                  <a:gd name="connsiteX7" fmla="*/ 4605710 w 4605710"/>
                  <a:gd name="connsiteY7" fmla="*/ 373628 h 373628"/>
                  <a:gd name="connsiteX8" fmla="*/ 3947751 w 4605710"/>
                  <a:gd name="connsiteY8" fmla="*/ 373628 h 373628"/>
                  <a:gd name="connsiteX9" fmla="*/ 3243736 w 4605710"/>
                  <a:gd name="connsiteY9" fmla="*/ 373628 h 373628"/>
                  <a:gd name="connsiteX10" fmla="*/ 2677891 w 4605710"/>
                  <a:gd name="connsiteY10" fmla="*/ 373628 h 373628"/>
                  <a:gd name="connsiteX11" fmla="*/ 2019933 w 4605710"/>
                  <a:gd name="connsiteY11" fmla="*/ 373628 h 373628"/>
                  <a:gd name="connsiteX12" fmla="*/ 1269860 w 4605710"/>
                  <a:gd name="connsiteY12" fmla="*/ 373628 h 373628"/>
                  <a:gd name="connsiteX13" fmla="*/ 0 w 4605710"/>
                  <a:gd name="connsiteY13" fmla="*/ 373628 h 373628"/>
                  <a:gd name="connsiteX14" fmla="*/ 0 w 4605710"/>
                  <a:gd name="connsiteY14" fmla="*/ 0 h 37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605710" h="373628" extrusionOk="0">
                    <a:moveTo>
                      <a:pt x="0" y="0"/>
                    </a:moveTo>
                    <a:cubicBezTo>
                      <a:pt x="263197" y="-15381"/>
                      <a:pt x="362080" y="-18907"/>
                      <a:pt x="611901" y="0"/>
                    </a:cubicBezTo>
                    <a:cubicBezTo>
                      <a:pt x="861722" y="18907"/>
                      <a:pt x="1102408" y="28928"/>
                      <a:pt x="1361974" y="0"/>
                    </a:cubicBezTo>
                    <a:cubicBezTo>
                      <a:pt x="1621540" y="-28928"/>
                      <a:pt x="1952305" y="13803"/>
                      <a:pt x="2112047" y="0"/>
                    </a:cubicBezTo>
                    <a:cubicBezTo>
                      <a:pt x="2271789" y="-13803"/>
                      <a:pt x="2568322" y="-32600"/>
                      <a:pt x="2770006" y="0"/>
                    </a:cubicBezTo>
                    <a:cubicBezTo>
                      <a:pt x="2971690" y="32600"/>
                      <a:pt x="3245149" y="16633"/>
                      <a:pt x="3474021" y="0"/>
                    </a:cubicBezTo>
                    <a:cubicBezTo>
                      <a:pt x="3702894" y="-16633"/>
                      <a:pt x="4289205" y="275"/>
                      <a:pt x="4605710" y="0"/>
                    </a:cubicBezTo>
                    <a:cubicBezTo>
                      <a:pt x="4602997" y="102873"/>
                      <a:pt x="4610879" y="189395"/>
                      <a:pt x="4605710" y="373628"/>
                    </a:cubicBezTo>
                    <a:cubicBezTo>
                      <a:pt x="4324310" y="341263"/>
                      <a:pt x="4114216" y="347123"/>
                      <a:pt x="3947751" y="373628"/>
                    </a:cubicBezTo>
                    <a:cubicBezTo>
                      <a:pt x="3781286" y="400133"/>
                      <a:pt x="3460563" y="367118"/>
                      <a:pt x="3243736" y="373628"/>
                    </a:cubicBezTo>
                    <a:cubicBezTo>
                      <a:pt x="3026909" y="380138"/>
                      <a:pt x="2877511" y="393615"/>
                      <a:pt x="2677891" y="373628"/>
                    </a:cubicBezTo>
                    <a:cubicBezTo>
                      <a:pt x="2478271" y="353641"/>
                      <a:pt x="2231841" y="373600"/>
                      <a:pt x="2019933" y="373628"/>
                    </a:cubicBezTo>
                    <a:cubicBezTo>
                      <a:pt x="1808025" y="373656"/>
                      <a:pt x="1480887" y="399192"/>
                      <a:pt x="1269860" y="373628"/>
                    </a:cubicBezTo>
                    <a:cubicBezTo>
                      <a:pt x="1058833" y="348064"/>
                      <a:pt x="321759" y="433666"/>
                      <a:pt x="0" y="373628"/>
                    </a:cubicBezTo>
                    <a:cubicBezTo>
                      <a:pt x="6671" y="291062"/>
                      <a:pt x="-15391" y="107362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85689136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+0.5001=</m:t>
                      </m:r>
                      <m:r>
                        <a:rPr lang="it-IT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𝟓𝟎𝟏𝟕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78F3C76-60F5-FE65-2D9A-450B2AD0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395" y="3614860"/>
                <a:ext cx="4605710" cy="3736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685689136">
                      <a:custGeom>
                        <a:avLst/>
                        <a:gdLst>
                          <a:gd name="connsiteX0" fmla="*/ 0 w 4605710"/>
                          <a:gd name="connsiteY0" fmla="*/ 0 h 373628"/>
                          <a:gd name="connsiteX1" fmla="*/ 611901 w 4605710"/>
                          <a:gd name="connsiteY1" fmla="*/ 0 h 373628"/>
                          <a:gd name="connsiteX2" fmla="*/ 1361974 w 4605710"/>
                          <a:gd name="connsiteY2" fmla="*/ 0 h 373628"/>
                          <a:gd name="connsiteX3" fmla="*/ 2112047 w 4605710"/>
                          <a:gd name="connsiteY3" fmla="*/ 0 h 373628"/>
                          <a:gd name="connsiteX4" fmla="*/ 2770006 w 4605710"/>
                          <a:gd name="connsiteY4" fmla="*/ 0 h 373628"/>
                          <a:gd name="connsiteX5" fmla="*/ 3474021 w 4605710"/>
                          <a:gd name="connsiteY5" fmla="*/ 0 h 373628"/>
                          <a:gd name="connsiteX6" fmla="*/ 4605710 w 4605710"/>
                          <a:gd name="connsiteY6" fmla="*/ 0 h 373628"/>
                          <a:gd name="connsiteX7" fmla="*/ 4605710 w 4605710"/>
                          <a:gd name="connsiteY7" fmla="*/ 373628 h 373628"/>
                          <a:gd name="connsiteX8" fmla="*/ 3947751 w 4605710"/>
                          <a:gd name="connsiteY8" fmla="*/ 373628 h 373628"/>
                          <a:gd name="connsiteX9" fmla="*/ 3243736 w 4605710"/>
                          <a:gd name="connsiteY9" fmla="*/ 373628 h 373628"/>
                          <a:gd name="connsiteX10" fmla="*/ 2677891 w 4605710"/>
                          <a:gd name="connsiteY10" fmla="*/ 373628 h 373628"/>
                          <a:gd name="connsiteX11" fmla="*/ 2019933 w 4605710"/>
                          <a:gd name="connsiteY11" fmla="*/ 373628 h 373628"/>
                          <a:gd name="connsiteX12" fmla="*/ 1269860 w 4605710"/>
                          <a:gd name="connsiteY12" fmla="*/ 373628 h 373628"/>
                          <a:gd name="connsiteX13" fmla="*/ 0 w 4605710"/>
                          <a:gd name="connsiteY13" fmla="*/ 373628 h 373628"/>
                          <a:gd name="connsiteX14" fmla="*/ 0 w 4605710"/>
                          <a:gd name="connsiteY14" fmla="*/ 0 h 37362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4605710" h="373628" extrusionOk="0">
                            <a:moveTo>
                              <a:pt x="0" y="0"/>
                            </a:moveTo>
                            <a:cubicBezTo>
                              <a:pt x="263197" y="-15381"/>
                              <a:pt x="362080" y="-18907"/>
                              <a:pt x="611901" y="0"/>
                            </a:cubicBezTo>
                            <a:cubicBezTo>
                              <a:pt x="861722" y="18907"/>
                              <a:pt x="1102408" y="28928"/>
                              <a:pt x="1361974" y="0"/>
                            </a:cubicBezTo>
                            <a:cubicBezTo>
                              <a:pt x="1621540" y="-28928"/>
                              <a:pt x="1952305" y="13803"/>
                              <a:pt x="2112047" y="0"/>
                            </a:cubicBezTo>
                            <a:cubicBezTo>
                              <a:pt x="2271789" y="-13803"/>
                              <a:pt x="2568322" y="-32600"/>
                              <a:pt x="2770006" y="0"/>
                            </a:cubicBezTo>
                            <a:cubicBezTo>
                              <a:pt x="2971690" y="32600"/>
                              <a:pt x="3245149" y="16633"/>
                              <a:pt x="3474021" y="0"/>
                            </a:cubicBezTo>
                            <a:cubicBezTo>
                              <a:pt x="3702894" y="-16633"/>
                              <a:pt x="4289205" y="275"/>
                              <a:pt x="4605710" y="0"/>
                            </a:cubicBezTo>
                            <a:cubicBezTo>
                              <a:pt x="4602997" y="102873"/>
                              <a:pt x="4610879" y="189395"/>
                              <a:pt x="4605710" y="373628"/>
                            </a:cubicBezTo>
                            <a:cubicBezTo>
                              <a:pt x="4324310" y="341263"/>
                              <a:pt x="4114216" y="347123"/>
                              <a:pt x="3947751" y="373628"/>
                            </a:cubicBezTo>
                            <a:cubicBezTo>
                              <a:pt x="3781286" y="400133"/>
                              <a:pt x="3460563" y="367118"/>
                              <a:pt x="3243736" y="373628"/>
                            </a:cubicBezTo>
                            <a:cubicBezTo>
                              <a:pt x="3026909" y="380138"/>
                              <a:pt x="2877511" y="393615"/>
                              <a:pt x="2677891" y="373628"/>
                            </a:cubicBezTo>
                            <a:cubicBezTo>
                              <a:pt x="2478271" y="353641"/>
                              <a:pt x="2231841" y="373600"/>
                              <a:pt x="2019933" y="373628"/>
                            </a:cubicBezTo>
                            <a:cubicBezTo>
                              <a:pt x="1808025" y="373656"/>
                              <a:pt x="1480887" y="399192"/>
                              <a:pt x="1269860" y="373628"/>
                            </a:cubicBezTo>
                            <a:cubicBezTo>
                              <a:pt x="1058833" y="348064"/>
                              <a:pt x="321759" y="433666"/>
                              <a:pt x="0" y="373628"/>
                            </a:cubicBezTo>
                            <a:cubicBezTo>
                              <a:pt x="6671" y="291062"/>
                              <a:pt x="-15391" y="10736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8">
            <a:extLst>
              <a:ext uri="{FF2B5EF4-FFF2-40B4-BE49-F238E27FC236}">
                <a16:creationId xmlns:a16="http://schemas.microsoft.com/office/drawing/2014/main" id="{E4004436-BA38-8CBF-0E4A-09DCA26A3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04" b="89542" l="8987" r="90523">
                        <a14:foregroundMark x1="81373" y1="19281" x2="90686" y2="72222"/>
                        <a14:foregroundMark x1="9150" y1="54248" x2="8987" y2="72222"/>
                        <a14:foregroundMark x1="26634" y1="71569" x2="23203" y2="73856"/>
                        <a14:foregroundMark x1="22222" y1="72549" x2="24510" y2="72549"/>
                        <a14:foregroundMark x1="26797" y1="70261" x2="29412" y2="74510"/>
                        <a14:foregroundMark x1="24673" y1="69935" x2="25163" y2="73856"/>
                        <a14:foregroundMark x1="23039" y1="82026" x2="23529" y2="80065"/>
                        <a14:foregroundMark x1="75654" y1="65033" x2="76634" y2="71569"/>
                        <a14:foregroundMark x1="74183" y1="68954" x2="76961" y2="84967"/>
                        <a14:foregroundMark x1="77941" y1="66667" x2="70261" y2="80719"/>
                        <a14:foregroundMark x1="70261" y1="80719" x2="75000" y2="68301"/>
                        <a14:foregroundMark x1="26797" y1="66667" x2="20752" y2="79739"/>
                        <a14:foregroundMark x1="20752" y1="79739" x2="29902" y2="70915"/>
                        <a14:foregroundMark x1="29902" y1="70915" x2="28431" y2="67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3" y="8103"/>
            <a:ext cx="1936749" cy="9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22FD2BB-5FB3-B08A-FA8D-6F16630AEB70}"/>
              </a:ext>
            </a:extLst>
          </p:cNvPr>
          <p:cNvCxnSpPr/>
          <p:nvPr/>
        </p:nvCxnSpPr>
        <p:spPr>
          <a:xfrm>
            <a:off x="6757865" y="4998636"/>
            <a:ext cx="6467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B0A0F87D-EB4B-B8D8-E4D2-5D7DA5AE4B61}"/>
              </a:ext>
            </a:extLst>
          </p:cNvPr>
          <p:cNvCxnSpPr/>
          <p:nvPr/>
        </p:nvCxnSpPr>
        <p:spPr>
          <a:xfrm>
            <a:off x="6757865" y="3998096"/>
            <a:ext cx="6467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Segnaposto numero diapositiva 3">
            <a:extLst>
              <a:ext uri="{FF2B5EF4-FFF2-40B4-BE49-F238E27FC236}">
                <a16:creationId xmlns:a16="http://schemas.microsoft.com/office/drawing/2014/main" id="{BFC9C4F4-5C74-5BEF-66CB-505A15AAF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23</a:t>
            </a:fld>
            <a:endParaRPr lang="it-IT"/>
          </a:p>
        </p:txBody>
      </p:sp>
      <p:sp>
        <p:nvSpPr>
          <p:cNvPr id="6" name="Segnaposto piè di pagina 4">
            <a:extLst>
              <a:ext uri="{FF2B5EF4-FFF2-40B4-BE49-F238E27FC236}">
                <a16:creationId xmlns:a16="http://schemas.microsoft.com/office/drawing/2014/main" id="{B3FFEBAA-2A15-22B9-4CB7-797B7563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206169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Verifica – centro 3 (M/M/8)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427"/>
                  </p:ext>
                </p:extLst>
              </p:nvPr>
            </p:nvGraphicFramePr>
            <p:xfrm>
              <a:off x="913772" y="2457964"/>
              <a:ext cx="10410493" cy="3997533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14397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3897964213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LUCIDATURA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Risultati ottenuti per il centro LUCIDATURA utilizzando i modelli analitici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58901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Utilizzazione 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𝝆</m:t>
                                </m:r>
                                <m:r>
                                  <a:rPr lang="it-IT" sz="1600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0.0627 +/- 0.0004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0.06249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in coda</a:t>
                          </a:r>
                          <a:b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</a:b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59055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Popolazione media nel centro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0.5017 +/- 0.0036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0.49992 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54620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attesa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6940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Tempo medio di risposta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𝑺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119.8430 +/- 0.4026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120 s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3935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Probabilità di perdita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GB" sz="1600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𝒍𝒐𝒔𝒔</m:t>
                                  </m:r>
                                </m:sub>
                              </m:sSub>
                              <m:r>
                                <a:rPr lang="it-IT" sz="1600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5474427"/>
                  </p:ext>
                </p:extLst>
              </p:nvPr>
            </p:nvGraphicFramePr>
            <p:xfrm>
              <a:off x="913772" y="2457964"/>
              <a:ext cx="10410493" cy="3997533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14397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  <a:gridCol w="3633259">
                      <a:extLst>
                        <a:ext uri="{9D8B030D-6E8A-4147-A177-3AD203B41FA5}">
                          <a16:colId xmlns:a16="http://schemas.microsoft.com/office/drawing/2014/main" val="3897964213"/>
                        </a:ext>
                      </a:extLst>
                    </a:gridCol>
                  </a:tblGrid>
                  <a:tr h="76968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LUCIDATURA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Risultati ottenuti per il centro LUCIDATURA utilizzando i modelli analitici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58901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139175" r="-231589" b="-4494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0.0627 +/- 0.0004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0.06249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220952" r="-231589" b="-31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59055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347423" r="-231589" b="-2412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0.5017 +/- 0.0036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0.49992 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546201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487640" r="-231589" b="-1629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469406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679221" r="-231589" b="-883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119.8430 +/- 0.4026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120 s</a:t>
                          </a:r>
                          <a:endParaRPr lang="it-IT" sz="1600" b="0" kern="1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39352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94" t="-923077" r="-231589" b="-4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3" name="Picture 8">
            <a:extLst>
              <a:ext uri="{FF2B5EF4-FFF2-40B4-BE49-F238E27FC236}">
                <a16:creationId xmlns:a16="http://schemas.microsoft.com/office/drawing/2014/main" id="{5F1F2CA9-8C21-5C88-2000-F1D77D4E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04" b="89542" l="8987" r="90523">
                        <a14:foregroundMark x1="81373" y1="19281" x2="90686" y2="72222"/>
                        <a14:foregroundMark x1="9150" y1="54248" x2="8987" y2="72222"/>
                        <a14:foregroundMark x1="26634" y1="71569" x2="23203" y2="73856"/>
                        <a14:foregroundMark x1="22222" y1="72549" x2="24510" y2="72549"/>
                        <a14:foregroundMark x1="26797" y1="70261" x2="29412" y2="74510"/>
                        <a14:foregroundMark x1="24673" y1="69935" x2="25163" y2="73856"/>
                        <a14:foregroundMark x1="23039" y1="82026" x2="23529" y2="80065"/>
                        <a14:foregroundMark x1="75654" y1="65033" x2="76634" y2="71569"/>
                        <a14:foregroundMark x1="74183" y1="68954" x2="76961" y2="84967"/>
                        <a14:foregroundMark x1="77941" y1="66667" x2="70261" y2="80719"/>
                        <a14:foregroundMark x1="70261" y1="80719" x2="75000" y2="68301"/>
                        <a14:foregroundMark x1="26797" y1="66667" x2="20752" y2="79739"/>
                        <a14:foregroundMark x1="20752" y1="79739" x2="29902" y2="70915"/>
                        <a14:foregroundMark x1="29902" y1="70915" x2="28431" y2="67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3" y="8103"/>
            <a:ext cx="1936749" cy="9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3F91706A-0781-BC51-4D83-03D2EC9A0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24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04953607-C8F8-C44B-33F2-1028CA25A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C49515B-3C85-BFA3-CB12-0DABEA6675B7}"/>
                  </a:ext>
                </a:extLst>
              </p:cNvPr>
              <p:cNvSpPr txBox="1"/>
              <p:nvPr/>
            </p:nvSpPr>
            <p:spPr>
              <a:xfrm>
                <a:off x="913772" y="1161481"/>
                <a:ext cx="9316077" cy="10577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Il tasso di arrivo è: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 4.166∗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1600" i="1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 cui l’utilizzazione è: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num>
                      <m:den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1600" i="1">
                        <a:latin typeface="Cambria Math" panose="02040503050406030204" pitchFamily="18" charset="0"/>
                      </a:rPr>
                      <m:t>4.166</m:t>
                    </m:r>
                    <m:r>
                      <a:rPr lang="it-IT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r>
                      <a:rPr lang="it-IT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sz="1600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120</m:t>
                        </m:r>
                      </m:num>
                      <m:den>
                        <m:r>
                          <a:rPr lang="it-IT" sz="1600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den>
                    </m:f>
                    <m:r>
                      <a:rPr lang="it-IT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=0,0624</m:t>
                    </m:r>
                  </m:oMath>
                </a14:m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C49515B-3C85-BFA3-CB12-0DABEA667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72" y="1161481"/>
                <a:ext cx="9316077" cy="1057790"/>
              </a:xfrm>
              <a:prstGeom prst="rect">
                <a:avLst/>
              </a:prstGeom>
              <a:blipFill>
                <a:blip r:embed="rId6"/>
                <a:stretch>
                  <a:fillRect l="-3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9474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Verifica – centro 4 (M/M/2)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5571"/>
                  </p:ext>
                </p:extLst>
              </p:nvPr>
            </p:nvGraphicFramePr>
            <p:xfrm>
              <a:off x="780967" y="1592394"/>
              <a:ext cx="6136668" cy="4636267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284681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289853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</a:tblGrid>
                  <a:tr h="6041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INTERNI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Utilizzazione </a:t>
                          </a:r>
                          <a:b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it-IT" sz="1600" b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𝝆</m:t>
                                </m:r>
                                <m:r>
                                  <a:rPr lang="it-IT" sz="1600" b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0.4011 +/- 0.0024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Popolazione media in coda</a:t>
                          </a:r>
                          <a:b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Popolazione media nel centro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𝒔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0.8023 +/- 0.0049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47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Tempo medio di attesa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3785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Tempo medio di risposta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𝑺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300.1948 +/- 1.0203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3785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Numero arrivi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1024.0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8862185"/>
                      </a:ext>
                    </a:extLst>
                  </a:tr>
                  <a:tr h="3785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Numero abbandoni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206.8437 +/- 3.1444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0485242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Probabilità di perdita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GB" sz="1600" b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𝒍𝒐𝒔𝒔</m:t>
                                  </m:r>
                                </m:sub>
                              </m:sSub>
                              <m:r>
                                <a:rPr lang="it-IT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0.2019 +/- 0.0030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a 6">
                <a:extLst>
                  <a:ext uri="{FF2B5EF4-FFF2-40B4-BE49-F238E27FC236}">
                    <a16:creationId xmlns:a16="http://schemas.microsoft.com/office/drawing/2014/main" id="{4C64049A-E93F-C5C0-E590-F7EFDD9313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5571"/>
                  </p:ext>
                </p:extLst>
              </p:nvPr>
            </p:nvGraphicFramePr>
            <p:xfrm>
              <a:off x="780967" y="1592394"/>
              <a:ext cx="6136668" cy="4636267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2846815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289853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</a:tblGrid>
                  <a:tr h="7708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INTERNI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118261" r="-116060" b="-45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0.4011 +/- 0.0024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239048" r="-116060" b="-3961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50844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423810" r="-116060" b="-39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0.8023 +/- 0.0049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47436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564103" r="-116060" b="-3256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37854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835484" r="-116060" b="-3096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300.1948 +/- 1.0203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3785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Numero arrivi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1024.0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8862185"/>
                      </a:ext>
                    </a:extLst>
                  </a:tr>
                  <a:tr h="3785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Numero abbandoni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206.8437 +/- 3.1444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0485242"/>
                      </a:ext>
                    </a:extLst>
                  </a:tr>
                  <a:tr h="402164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14" t="-1066667" r="-116060" b="-30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0.2019 +/- 0.0030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669DC15-AD3D-1D0C-805A-4255CA95744D}"/>
                  </a:ext>
                </a:extLst>
              </p:cNvPr>
              <p:cNvSpPr txBox="1"/>
              <p:nvPr/>
            </p:nvSpPr>
            <p:spPr>
              <a:xfrm>
                <a:off x="7553743" y="4760149"/>
                <a:ext cx="4529675" cy="619850"/>
              </a:xfrm>
              <a:custGeom>
                <a:avLst/>
                <a:gdLst>
                  <a:gd name="connsiteX0" fmla="*/ 0 w 4529675"/>
                  <a:gd name="connsiteY0" fmla="*/ 0 h 619850"/>
                  <a:gd name="connsiteX1" fmla="*/ 511206 w 4529675"/>
                  <a:gd name="connsiteY1" fmla="*/ 0 h 619850"/>
                  <a:gd name="connsiteX2" fmla="*/ 1158303 w 4529675"/>
                  <a:gd name="connsiteY2" fmla="*/ 0 h 619850"/>
                  <a:gd name="connsiteX3" fmla="*/ 1714806 w 4529675"/>
                  <a:gd name="connsiteY3" fmla="*/ 0 h 619850"/>
                  <a:gd name="connsiteX4" fmla="*/ 2226012 w 4529675"/>
                  <a:gd name="connsiteY4" fmla="*/ 0 h 619850"/>
                  <a:gd name="connsiteX5" fmla="*/ 2827811 w 4529675"/>
                  <a:gd name="connsiteY5" fmla="*/ 0 h 619850"/>
                  <a:gd name="connsiteX6" fmla="*/ 3384314 w 4529675"/>
                  <a:gd name="connsiteY6" fmla="*/ 0 h 619850"/>
                  <a:gd name="connsiteX7" fmla="*/ 4529675 w 4529675"/>
                  <a:gd name="connsiteY7" fmla="*/ 0 h 619850"/>
                  <a:gd name="connsiteX8" fmla="*/ 4529675 w 4529675"/>
                  <a:gd name="connsiteY8" fmla="*/ 619850 h 619850"/>
                  <a:gd name="connsiteX9" fmla="*/ 3882579 w 4529675"/>
                  <a:gd name="connsiteY9" fmla="*/ 619850 h 619850"/>
                  <a:gd name="connsiteX10" fmla="*/ 3190185 w 4529675"/>
                  <a:gd name="connsiteY10" fmla="*/ 619850 h 619850"/>
                  <a:gd name="connsiteX11" fmla="*/ 2678979 w 4529675"/>
                  <a:gd name="connsiteY11" fmla="*/ 619850 h 619850"/>
                  <a:gd name="connsiteX12" fmla="*/ 1986586 w 4529675"/>
                  <a:gd name="connsiteY12" fmla="*/ 619850 h 619850"/>
                  <a:gd name="connsiteX13" fmla="*/ 1384786 w 4529675"/>
                  <a:gd name="connsiteY13" fmla="*/ 619850 h 619850"/>
                  <a:gd name="connsiteX14" fmla="*/ 828283 w 4529675"/>
                  <a:gd name="connsiteY14" fmla="*/ 619850 h 619850"/>
                  <a:gd name="connsiteX15" fmla="*/ 0 w 4529675"/>
                  <a:gd name="connsiteY15" fmla="*/ 619850 h 619850"/>
                  <a:gd name="connsiteX16" fmla="*/ 0 w 4529675"/>
                  <a:gd name="connsiteY16" fmla="*/ 0 h 61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9675" h="619850" extrusionOk="0">
                    <a:moveTo>
                      <a:pt x="0" y="0"/>
                    </a:moveTo>
                    <a:cubicBezTo>
                      <a:pt x="176920" y="2954"/>
                      <a:pt x="316855" y="23663"/>
                      <a:pt x="511206" y="0"/>
                    </a:cubicBezTo>
                    <a:cubicBezTo>
                      <a:pt x="705557" y="-23663"/>
                      <a:pt x="949170" y="-31370"/>
                      <a:pt x="1158303" y="0"/>
                    </a:cubicBezTo>
                    <a:cubicBezTo>
                      <a:pt x="1367436" y="31370"/>
                      <a:pt x="1588755" y="4820"/>
                      <a:pt x="1714806" y="0"/>
                    </a:cubicBezTo>
                    <a:cubicBezTo>
                      <a:pt x="1840857" y="-4820"/>
                      <a:pt x="2000400" y="3696"/>
                      <a:pt x="2226012" y="0"/>
                    </a:cubicBezTo>
                    <a:cubicBezTo>
                      <a:pt x="2451624" y="-3696"/>
                      <a:pt x="2657840" y="19447"/>
                      <a:pt x="2827811" y="0"/>
                    </a:cubicBezTo>
                    <a:cubicBezTo>
                      <a:pt x="2997782" y="-19447"/>
                      <a:pt x="3166804" y="21164"/>
                      <a:pt x="3384314" y="0"/>
                    </a:cubicBezTo>
                    <a:cubicBezTo>
                      <a:pt x="3601824" y="-21164"/>
                      <a:pt x="4006852" y="12280"/>
                      <a:pt x="4529675" y="0"/>
                    </a:cubicBezTo>
                    <a:cubicBezTo>
                      <a:pt x="4502947" y="195857"/>
                      <a:pt x="4545329" y="446546"/>
                      <a:pt x="4529675" y="619850"/>
                    </a:cubicBezTo>
                    <a:cubicBezTo>
                      <a:pt x="4366301" y="590579"/>
                      <a:pt x="4086835" y="606493"/>
                      <a:pt x="3882579" y="619850"/>
                    </a:cubicBezTo>
                    <a:cubicBezTo>
                      <a:pt x="3678323" y="633207"/>
                      <a:pt x="3362626" y="596032"/>
                      <a:pt x="3190185" y="619850"/>
                    </a:cubicBezTo>
                    <a:cubicBezTo>
                      <a:pt x="3017744" y="643668"/>
                      <a:pt x="2812459" y="638404"/>
                      <a:pt x="2678979" y="619850"/>
                    </a:cubicBezTo>
                    <a:cubicBezTo>
                      <a:pt x="2545499" y="601296"/>
                      <a:pt x="2227576" y="612949"/>
                      <a:pt x="1986586" y="619850"/>
                    </a:cubicBezTo>
                    <a:cubicBezTo>
                      <a:pt x="1745596" y="626751"/>
                      <a:pt x="1664557" y="632358"/>
                      <a:pt x="1384786" y="619850"/>
                    </a:cubicBezTo>
                    <a:cubicBezTo>
                      <a:pt x="1105015" y="607342"/>
                      <a:pt x="1098951" y="642928"/>
                      <a:pt x="828283" y="619850"/>
                    </a:cubicBezTo>
                    <a:cubicBezTo>
                      <a:pt x="557615" y="596772"/>
                      <a:pt x="343086" y="592268"/>
                      <a:pt x="0" y="619850"/>
                    </a:cubicBezTo>
                    <a:cubicBezTo>
                      <a:pt x="-30340" y="400884"/>
                      <a:pt x="14518" y="252506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14904958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 b="0" i="1">
                    <a:latin typeface="Cambria Math" panose="02040503050406030204" pitchFamily="18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b>
                        </m:sSub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it-IT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b="0" i="1" dirty="0">
                        <a:latin typeface="Cambria Math" panose="02040503050406030204" pitchFamily="18" charset="0"/>
                      </a:rPr>
                      <m:t>300</m:t>
                    </m:r>
                    <m:r>
                      <a:rPr lang="it-IT" b="0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0" i="1" dirty="0">
                        <a:latin typeface="Cambria Math" panose="02040503050406030204" pitchFamily="18" charset="0"/>
                      </a:rPr>
                      <m:t>1948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𝟑𝟎𝟎</m:t>
                    </m:r>
                    <m:r>
                      <a:rPr lang="it-IT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𝟏𝟗𝟒𝟖</m:t>
                    </m:r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669DC15-AD3D-1D0C-805A-4255CA9574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743" y="4760149"/>
                <a:ext cx="4529675" cy="6198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714904958">
                      <a:custGeom>
                        <a:avLst/>
                        <a:gdLst>
                          <a:gd name="connsiteX0" fmla="*/ 0 w 4529675"/>
                          <a:gd name="connsiteY0" fmla="*/ 0 h 619850"/>
                          <a:gd name="connsiteX1" fmla="*/ 511206 w 4529675"/>
                          <a:gd name="connsiteY1" fmla="*/ 0 h 619850"/>
                          <a:gd name="connsiteX2" fmla="*/ 1158303 w 4529675"/>
                          <a:gd name="connsiteY2" fmla="*/ 0 h 619850"/>
                          <a:gd name="connsiteX3" fmla="*/ 1714806 w 4529675"/>
                          <a:gd name="connsiteY3" fmla="*/ 0 h 619850"/>
                          <a:gd name="connsiteX4" fmla="*/ 2226012 w 4529675"/>
                          <a:gd name="connsiteY4" fmla="*/ 0 h 619850"/>
                          <a:gd name="connsiteX5" fmla="*/ 2827811 w 4529675"/>
                          <a:gd name="connsiteY5" fmla="*/ 0 h 619850"/>
                          <a:gd name="connsiteX6" fmla="*/ 3384314 w 4529675"/>
                          <a:gd name="connsiteY6" fmla="*/ 0 h 619850"/>
                          <a:gd name="connsiteX7" fmla="*/ 4529675 w 4529675"/>
                          <a:gd name="connsiteY7" fmla="*/ 0 h 619850"/>
                          <a:gd name="connsiteX8" fmla="*/ 4529675 w 4529675"/>
                          <a:gd name="connsiteY8" fmla="*/ 619850 h 619850"/>
                          <a:gd name="connsiteX9" fmla="*/ 3882579 w 4529675"/>
                          <a:gd name="connsiteY9" fmla="*/ 619850 h 619850"/>
                          <a:gd name="connsiteX10" fmla="*/ 3190185 w 4529675"/>
                          <a:gd name="connsiteY10" fmla="*/ 619850 h 619850"/>
                          <a:gd name="connsiteX11" fmla="*/ 2678979 w 4529675"/>
                          <a:gd name="connsiteY11" fmla="*/ 619850 h 619850"/>
                          <a:gd name="connsiteX12" fmla="*/ 1986586 w 4529675"/>
                          <a:gd name="connsiteY12" fmla="*/ 619850 h 619850"/>
                          <a:gd name="connsiteX13" fmla="*/ 1384786 w 4529675"/>
                          <a:gd name="connsiteY13" fmla="*/ 619850 h 619850"/>
                          <a:gd name="connsiteX14" fmla="*/ 828283 w 4529675"/>
                          <a:gd name="connsiteY14" fmla="*/ 619850 h 619850"/>
                          <a:gd name="connsiteX15" fmla="*/ 0 w 4529675"/>
                          <a:gd name="connsiteY15" fmla="*/ 619850 h 619850"/>
                          <a:gd name="connsiteX16" fmla="*/ 0 w 4529675"/>
                          <a:gd name="connsiteY16" fmla="*/ 0 h 619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4529675" h="619850" extrusionOk="0">
                            <a:moveTo>
                              <a:pt x="0" y="0"/>
                            </a:moveTo>
                            <a:cubicBezTo>
                              <a:pt x="176920" y="2954"/>
                              <a:pt x="316855" y="23663"/>
                              <a:pt x="511206" y="0"/>
                            </a:cubicBezTo>
                            <a:cubicBezTo>
                              <a:pt x="705557" y="-23663"/>
                              <a:pt x="949170" y="-31370"/>
                              <a:pt x="1158303" y="0"/>
                            </a:cubicBezTo>
                            <a:cubicBezTo>
                              <a:pt x="1367436" y="31370"/>
                              <a:pt x="1588755" y="4820"/>
                              <a:pt x="1714806" y="0"/>
                            </a:cubicBezTo>
                            <a:cubicBezTo>
                              <a:pt x="1840857" y="-4820"/>
                              <a:pt x="2000400" y="3696"/>
                              <a:pt x="2226012" y="0"/>
                            </a:cubicBezTo>
                            <a:cubicBezTo>
                              <a:pt x="2451624" y="-3696"/>
                              <a:pt x="2657840" y="19447"/>
                              <a:pt x="2827811" y="0"/>
                            </a:cubicBezTo>
                            <a:cubicBezTo>
                              <a:pt x="2997782" y="-19447"/>
                              <a:pt x="3166804" y="21164"/>
                              <a:pt x="3384314" y="0"/>
                            </a:cubicBezTo>
                            <a:cubicBezTo>
                              <a:pt x="3601824" y="-21164"/>
                              <a:pt x="4006852" y="12280"/>
                              <a:pt x="4529675" y="0"/>
                            </a:cubicBezTo>
                            <a:cubicBezTo>
                              <a:pt x="4502947" y="195857"/>
                              <a:pt x="4545329" y="446546"/>
                              <a:pt x="4529675" y="619850"/>
                            </a:cubicBezTo>
                            <a:cubicBezTo>
                              <a:pt x="4366301" y="590579"/>
                              <a:pt x="4086835" y="606493"/>
                              <a:pt x="3882579" y="619850"/>
                            </a:cubicBezTo>
                            <a:cubicBezTo>
                              <a:pt x="3678323" y="633207"/>
                              <a:pt x="3362626" y="596032"/>
                              <a:pt x="3190185" y="619850"/>
                            </a:cubicBezTo>
                            <a:cubicBezTo>
                              <a:pt x="3017744" y="643668"/>
                              <a:pt x="2812459" y="638404"/>
                              <a:pt x="2678979" y="619850"/>
                            </a:cubicBezTo>
                            <a:cubicBezTo>
                              <a:pt x="2545499" y="601296"/>
                              <a:pt x="2227576" y="612949"/>
                              <a:pt x="1986586" y="619850"/>
                            </a:cubicBezTo>
                            <a:cubicBezTo>
                              <a:pt x="1745596" y="626751"/>
                              <a:pt x="1664557" y="632358"/>
                              <a:pt x="1384786" y="619850"/>
                            </a:cubicBezTo>
                            <a:cubicBezTo>
                              <a:pt x="1105015" y="607342"/>
                              <a:pt x="1098951" y="642928"/>
                              <a:pt x="828283" y="619850"/>
                            </a:cubicBezTo>
                            <a:cubicBezTo>
                              <a:pt x="557615" y="596772"/>
                              <a:pt x="343086" y="592268"/>
                              <a:pt x="0" y="619850"/>
                            </a:cubicBezTo>
                            <a:cubicBezTo>
                              <a:pt x="-30340" y="400884"/>
                              <a:pt x="14518" y="252506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78F3C76-60F5-FE65-2D9A-450B2AD0DC1A}"/>
                  </a:ext>
                </a:extLst>
              </p:cNvPr>
              <p:cNvSpPr txBox="1"/>
              <p:nvPr/>
            </p:nvSpPr>
            <p:spPr>
              <a:xfrm>
                <a:off x="7553741" y="3688171"/>
                <a:ext cx="4529676" cy="619850"/>
              </a:xfrm>
              <a:custGeom>
                <a:avLst/>
                <a:gdLst>
                  <a:gd name="connsiteX0" fmla="*/ 0 w 4529676"/>
                  <a:gd name="connsiteY0" fmla="*/ 0 h 619850"/>
                  <a:gd name="connsiteX1" fmla="*/ 692393 w 4529676"/>
                  <a:gd name="connsiteY1" fmla="*/ 0 h 619850"/>
                  <a:gd name="connsiteX2" fmla="*/ 1430083 w 4529676"/>
                  <a:gd name="connsiteY2" fmla="*/ 0 h 619850"/>
                  <a:gd name="connsiteX3" fmla="*/ 1986586 w 4529676"/>
                  <a:gd name="connsiteY3" fmla="*/ 0 h 619850"/>
                  <a:gd name="connsiteX4" fmla="*/ 2543090 w 4529676"/>
                  <a:gd name="connsiteY4" fmla="*/ 0 h 619850"/>
                  <a:gd name="connsiteX5" fmla="*/ 3144889 w 4529676"/>
                  <a:gd name="connsiteY5" fmla="*/ 0 h 619850"/>
                  <a:gd name="connsiteX6" fmla="*/ 3882579 w 4529676"/>
                  <a:gd name="connsiteY6" fmla="*/ 0 h 619850"/>
                  <a:gd name="connsiteX7" fmla="*/ 4529676 w 4529676"/>
                  <a:gd name="connsiteY7" fmla="*/ 0 h 619850"/>
                  <a:gd name="connsiteX8" fmla="*/ 4529676 w 4529676"/>
                  <a:gd name="connsiteY8" fmla="*/ 619850 h 619850"/>
                  <a:gd name="connsiteX9" fmla="*/ 3973173 w 4529676"/>
                  <a:gd name="connsiteY9" fmla="*/ 619850 h 619850"/>
                  <a:gd name="connsiteX10" fmla="*/ 3326076 w 4529676"/>
                  <a:gd name="connsiteY10" fmla="*/ 619850 h 619850"/>
                  <a:gd name="connsiteX11" fmla="*/ 2814870 w 4529676"/>
                  <a:gd name="connsiteY11" fmla="*/ 619850 h 619850"/>
                  <a:gd name="connsiteX12" fmla="*/ 2213070 w 4529676"/>
                  <a:gd name="connsiteY12" fmla="*/ 619850 h 619850"/>
                  <a:gd name="connsiteX13" fmla="*/ 1475380 w 4529676"/>
                  <a:gd name="connsiteY13" fmla="*/ 619850 h 619850"/>
                  <a:gd name="connsiteX14" fmla="*/ 828284 w 4529676"/>
                  <a:gd name="connsiteY14" fmla="*/ 619850 h 619850"/>
                  <a:gd name="connsiteX15" fmla="*/ 0 w 4529676"/>
                  <a:gd name="connsiteY15" fmla="*/ 619850 h 619850"/>
                  <a:gd name="connsiteX16" fmla="*/ 0 w 4529676"/>
                  <a:gd name="connsiteY16" fmla="*/ 0 h 619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9676" h="619850" extrusionOk="0">
                    <a:moveTo>
                      <a:pt x="0" y="0"/>
                    </a:moveTo>
                    <a:cubicBezTo>
                      <a:pt x="270886" y="33957"/>
                      <a:pt x="492210" y="-9670"/>
                      <a:pt x="692393" y="0"/>
                    </a:cubicBezTo>
                    <a:cubicBezTo>
                      <a:pt x="892576" y="9670"/>
                      <a:pt x="1065397" y="-15914"/>
                      <a:pt x="1430083" y="0"/>
                    </a:cubicBezTo>
                    <a:cubicBezTo>
                      <a:pt x="1794769" y="15914"/>
                      <a:pt x="1728763" y="-22787"/>
                      <a:pt x="1986586" y="0"/>
                    </a:cubicBezTo>
                    <a:cubicBezTo>
                      <a:pt x="2244409" y="22787"/>
                      <a:pt x="2419954" y="-7733"/>
                      <a:pt x="2543090" y="0"/>
                    </a:cubicBezTo>
                    <a:cubicBezTo>
                      <a:pt x="2666226" y="7733"/>
                      <a:pt x="2858735" y="15094"/>
                      <a:pt x="3144889" y="0"/>
                    </a:cubicBezTo>
                    <a:cubicBezTo>
                      <a:pt x="3431043" y="-15094"/>
                      <a:pt x="3703256" y="-5746"/>
                      <a:pt x="3882579" y="0"/>
                    </a:cubicBezTo>
                    <a:cubicBezTo>
                      <a:pt x="4061902" y="5746"/>
                      <a:pt x="4254153" y="21574"/>
                      <a:pt x="4529676" y="0"/>
                    </a:cubicBezTo>
                    <a:cubicBezTo>
                      <a:pt x="4544009" y="296205"/>
                      <a:pt x="4552318" y="453832"/>
                      <a:pt x="4529676" y="619850"/>
                    </a:cubicBezTo>
                    <a:cubicBezTo>
                      <a:pt x="4339878" y="620769"/>
                      <a:pt x="4188803" y="618799"/>
                      <a:pt x="3973173" y="619850"/>
                    </a:cubicBezTo>
                    <a:cubicBezTo>
                      <a:pt x="3757543" y="620901"/>
                      <a:pt x="3580455" y="636517"/>
                      <a:pt x="3326076" y="619850"/>
                    </a:cubicBezTo>
                    <a:cubicBezTo>
                      <a:pt x="3071697" y="603183"/>
                      <a:pt x="3050277" y="625231"/>
                      <a:pt x="2814870" y="619850"/>
                    </a:cubicBezTo>
                    <a:cubicBezTo>
                      <a:pt x="2579463" y="614469"/>
                      <a:pt x="2350310" y="648975"/>
                      <a:pt x="2213070" y="619850"/>
                    </a:cubicBezTo>
                    <a:cubicBezTo>
                      <a:pt x="2075830" y="590725"/>
                      <a:pt x="1659900" y="639002"/>
                      <a:pt x="1475380" y="619850"/>
                    </a:cubicBezTo>
                    <a:cubicBezTo>
                      <a:pt x="1290860" y="600699"/>
                      <a:pt x="961436" y="599686"/>
                      <a:pt x="828284" y="619850"/>
                    </a:cubicBezTo>
                    <a:cubicBezTo>
                      <a:pt x="695132" y="640014"/>
                      <a:pt x="369155" y="588410"/>
                      <a:pt x="0" y="619850"/>
                    </a:cubicBezTo>
                    <a:cubicBezTo>
                      <a:pt x="-17990" y="385011"/>
                      <a:pt x="8787" y="223049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53102865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sub>
                          </m:sSub>
                        </m:e>
                      </m:d>
                      <m:r>
                        <a:rPr lang="it-IT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=0+2∗</m:t>
                      </m:r>
                      <m:r>
                        <m:rPr>
                          <m:nor/>
                        </m:rPr>
                        <a:rPr lang="it-IT" i="0" kern="100" dirty="0"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0.4011</m:t>
                      </m:r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𝟖𝟎𝟐𝟑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78F3C76-60F5-FE65-2D9A-450B2AD0D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741" y="3688171"/>
                <a:ext cx="4529676" cy="6198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2253102865">
                      <a:custGeom>
                        <a:avLst/>
                        <a:gdLst>
                          <a:gd name="connsiteX0" fmla="*/ 0 w 4529676"/>
                          <a:gd name="connsiteY0" fmla="*/ 0 h 619850"/>
                          <a:gd name="connsiteX1" fmla="*/ 692393 w 4529676"/>
                          <a:gd name="connsiteY1" fmla="*/ 0 h 619850"/>
                          <a:gd name="connsiteX2" fmla="*/ 1430083 w 4529676"/>
                          <a:gd name="connsiteY2" fmla="*/ 0 h 619850"/>
                          <a:gd name="connsiteX3" fmla="*/ 1986586 w 4529676"/>
                          <a:gd name="connsiteY3" fmla="*/ 0 h 619850"/>
                          <a:gd name="connsiteX4" fmla="*/ 2543090 w 4529676"/>
                          <a:gd name="connsiteY4" fmla="*/ 0 h 619850"/>
                          <a:gd name="connsiteX5" fmla="*/ 3144889 w 4529676"/>
                          <a:gd name="connsiteY5" fmla="*/ 0 h 619850"/>
                          <a:gd name="connsiteX6" fmla="*/ 3882579 w 4529676"/>
                          <a:gd name="connsiteY6" fmla="*/ 0 h 619850"/>
                          <a:gd name="connsiteX7" fmla="*/ 4529676 w 4529676"/>
                          <a:gd name="connsiteY7" fmla="*/ 0 h 619850"/>
                          <a:gd name="connsiteX8" fmla="*/ 4529676 w 4529676"/>
                          <a:gd name="connsiteY8" fmla="*/ 619850 h 619850"/>
                          <a:gd name="connsiteX9" fmla="*/ 3973173 w 4529676"/>
                          <a:gd name="connsiteY9" fmla="*/ 619850 h 619850"/>
                          <a:gd name="connsiteX10" fmla="*/ 3326076 w 4529676"/>
                          <a:gd name="connsiteY10" fmla="*/ 619850 h 619850"/>
                          <a:gd name="connsiteX11" fmla="*/ 2814870 w 4529676"/>
                          <a:gd name="connsiteY11" fmla="*/ 619850 h 619850"/>
                          <a:gd name="connsiteX12" fmla="*/ 2213070 w 4529676"/>
                          <a:gd name="connsiteY12" fmla="*/ 619850 h 619850"/>
                          <a:gd name="connsiteX13" fmla="*/ 1475380 w 4529676"/>
                          <a:gd name="connsiteY13" fmla="*/ 619850 h 619850"/>
                          <a:gd name="connsiteX14" fmla="*/ 828284 w 4529676"/>
                          <a:gd name="connsiteY14" fmla="*/ 619850 h 619850"/>
                          <a:gd name="connsiteX15" fmla="*/ 0 w 4529676"/>
                          <a:gd name="connsiteY15" fmla="*/ 619850 h 619850"/>
                          <a:gd name="connsiteX16" fmla="*/ 0 w 4529676"/>
                          <a:gd name="connsiteY16" fmla="*/ 0 h 619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4529676" h="619850" extrusionOk="0">
                            <a:moveTo>
                              <a:pt x="0" y="0"/>
                            </a:moveTo>
                            <a:cubicBezTo>
                              <a:pt x="270886" y="33957"/>
                              <a:pt x="492210" y="-9670"/>
                              <a:pt x="692393" y="0"/>
                            </a:cubicBezTo>
                            <a:cubicBezTo>
                              <a:pt x="892576" y="9670"/>
                              <a:pt x="1065397" y="-15914"/>
                              <a:pt x="1430083" y="0"/>
                            </a:cubicBezTo>
                            <a:cubicBezTo>
                              <a:pt x="1794769" y="15914"/>
                              <a:pt x="1728763" y="-22787"/>
                              <a:pt x="1986586" y="0"/>
                            </a:cubicBezTo>
                            <a:cubicBezTo>
                              <a:pt x="2244409" y="22787"/>
                              <a:pt x="2419954" y="-7733"/>
                              <a:pt x="2543090" y="0"/>
                            </a:cubicBezTo>
                            <a:cubicBezTo>
                              <a:pt x="2666226" y="7733"/>
                              <a:pt x="2858735" y="15094"/>
                              <a:pt x="3144889" y="0"/>
                            </a:cubicBezTo>
                            <a:cubicBezTo>
                              <a:pt x="3431043" y="-15094"/>
                              <a:pt x="3703256" y="-5746"/>
                              <a:pt x="3882579" y="0"/>
                            </a:cubicBezTo>
                            <a:cubicBezTo>
                              <a:pt x="4061902" y="5746"/>
                              <a:pt x="4254153" y="21574"/>
                              <a:pt x="4529676" y="0"/>
                            </a:cubicBezTo>
                            <a:cubicBezTo>
                              <a:pt x="4544009" y="296205"/>
                              <a:pt x="4552318" y="453832"/>
                              <a:pt x="4529676" y="619850"/>
                            </a:cubicBezTo>
                            <a:cubicBezTo>
                              <a:pt x="4339878" y="620769"/>
                              <a:pt x="4188803" y="618799"/>
                              <a:pt x="3973173" y="619850"/>
                            </a:cubicBezTo>
                            <a:cubicBezTo>
                              <a:pt x="3757543" y="620901"/>
                              <a:pt x="3580455" y="636517"/>
                              <a:pt x="3326076" y="619850"/>
                            </a:cubicBezTo>
                            <a:cubicBezTo>
                              <a:pt x="3071697" y="603183"/>
                              <a:pt x="3050277" y="625231"/>
                              <a:pt x="2814870" y="619850"/>
                            </a:cubicBezTo>
                            <a:cubicBezTo>
                              <a:pt x="2579463" y="614469"/>
                              <a:pt x="2350310" y="648975"/>
                              <a:pt x="2213070" y="619850"/>
                            </a:cubicBezTo>
                            <a:cubicBezTo>
                              <a:pt x="2075830" y="590725"/>
                              <a:pt x="1659900" y="639002"/>
                              <a:pt x="1475380" y="619850"/>
                            </a:cubicBezTo>
                            <a:cubicBezTo>
                              <a:pt x="1290860" y="600699"/>
                              <a:pt x="961436" y="599686"/>
                              <a:pt x="828284" y="619850"/>
                            </a:cubicBezTo>
                            <a:cubicBezTo>
                              <a:pt x="695132" y="640014"/>
                              <a:pt x="369155" y="588410"/>
                              <a:pt x="0" y="619850"/>
                            </a:cubicBezTo>
                            <a:cubicBezTo>
                              <a:pt x="-17990" y="385011"/>
                              <a:pt x="8787" y="22304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0D726FD-AFBE-0D9C-2F7E-CF936558A29E}"/>
                  </a:ext>
                </a:extLst>
              </p:cNvPr>
              <p:cNvSpPr txBox="1"/>
              <p:nvPr/>
            </p:nvSpPr>
            <p:spPr>
              <a:xfrm>
                <a:off x="7553743" y="5845568"/>
                <a:ext cx="4529675" cy="558230"/>
              </a:xfrm>
              <a:custGeom>
                <a:avLst/>
                <a:gdLst>
                  <a:gd name="connsiteX0" fmla="*/ 0 w 4529675"/>
                  <a:gd name="connsiteY0" fmla="*/ 0 h 558230"/>
                  <a:gd name="connsiteX1" fmla="*/ 556503 w 4529675"/>
                  <a:gd name="connsiteY1" fmla="*/ 0 h 558230"/>
                  <a:gd name="connsiteX2" fmla="*/ 1158303 w 4529675"/>
                  <a:gd name="connsiteY2" fmla="*/ 0 h 558230"/>
                  <a:gd name="connsiteX3" fmla="*/ 1714806 w 4529675"/>
                  <a:gd name="connsiteY3" fmla="*/ 0 h 558230"/>
                  <a:gd name="connsiteX4" fmla="*/ 2226012 w 4529675"/>
                  <a:gd name="connsiteY4" fmla="*/ 0 h 558230"/>
                  <a:gd name="connsiteX5" fmla="*/ 2963702 w 4529675"/>
                  <a:gd name="connsiteY5" fmla="*/ 0 h 558230"/>
                  <a:gd name="connsiteX6" fmla="*/ 3701392 w 4529675"/>
                  <a:gd name="connsiteY6" fmla="*/ 0 h 558230"/>
                  <a:gd name="connsiteX7" fmla="*/ 4529675 w 4529675"/>
                  <a:gd name="connsiteY7" fmla="*/ 0 h 558230"/>
                  <a:gd name="connsiteX8" fmla="*/ 4529675 w 4529675"/>
                  <a:gd name="connsiteY8" fmla="*/ 558230 h 558230"/>
                  <a:gd name="connsiteX9" fmla="*/ 3837282 w 4529675"/>
                  <a:gd name="connsiteY9" fmla="*/ 558230 h 558230"/>
                  <a:gd name="connsiteX10" fmla="*/ 3235482 w 4529675"/>
                  <a:gd name="connsiteY10" fmla="*/ 558230 h 558230"/>
                  <a:gd name="connsiteX11" fmla="*/ 2633682 w 4529675"/>
                  <a:gd name="connsiteY11" fmla="*/ 558230 h 558230"/>
                  <a:gd name="connsiteX12" fmla="*/ 2122476 w 4529675"/>
                  <a:gd name="connsiteY12" fmla="*/ 558230 h 558230"/>
                  <a:gd name="connsiteX13" fmla="*/ 1565973 w 4529675"/>
                  <a:gd name="connsiteY13" fmla="*/ 558230 h 558230"/>
                  <a:gd name="connsiteX14" fmla="*/ 918877 w 4529675"/>
                  <a:gd name="connsiteY14" fmla="*/ 558230 h 558230"/>
                  <a:gd name="connsiteX15" fmla="*/ 0 w 4529675"/>
                  <a:gd name="connsiteY15" fmla="*/ 558230 h 558230"/>
                  <a:gd name="connsiteX16" fmla="*/ 0 w 4529675"/>
                  <a:gd name="connsiteY16" fmla="*/ 0 h 558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529675" h="558230" extrusionOk="0">
                    <a:moveTo>
                      <a:pt x="0" y="0"/>
                    </a:moveTo>
                    <a:cubicBezTo>
                      <a:pt x="192510" y="-17759"/>
                      <a:pt x="415591" y="26517"/>
                      <a:pt x="556503" y="0"/>
                    </a:cubicBezTo>
                    <a:cubicBezTo>
                      <a:pt x="697415" y="-26517"/>
                      <a:pt x="950155" y="26164"/>
                      <a:pt x="1158303" y="0"/>
                    </a:cubicBezTo>
                    <a:cubicBezTo>
                      <a:pt x="1366451" y="-26164"/>
                      <a:pt x="1574484" y="-16759"/>
                      <a:pt x="1714806" y="0"/>
                    </a:cubicBezTo>
                    <a:cubicBezTo>
                      <a:pt x="1855128" y="16759"/>
                      <a:pt x="2050295" y="24420"/>
                      <a:pt x="2226012" y="0"/>
                    </a:cubicBezTo>
                    <a:cubicBezTo>
                      <a:pt x="2401729" y="-24420"/>
                      <a:pt x="2750422" y="22001"/>
                      <a:pt x="2963702" y="0"/>
                    </a:cubicBezTo>
                    <a:cubicBezTo>
                      <a:pt x="3176982" y="-22001"/>
                      <a:pt x="3333976" y="32380"/>
                      <a:pt x="3701392" y="0"/>
                    </a:cubicBezTo>
                    <a:cubicBezTo>
                      <a:pt x="4068808" y="-32380"/>
                      <a:pt x="4200723" y="26843"/>
                      <a:pt x="4529675" y="0"/>
                    </a:cubicBezTo>
                    <a:cubicBezTo>
                      <a:pt x="4505216" y="208703"/>
                      <a:pt x="4523489" y="289817"/>
                      <a:pt x="4529675" y="558230"/>
                    </a:cubicBezTo>
                    <a:cubicBezTo>
                      <a:pt x="4267570" y="542371"/>
                      <a:pt x="4003345" y="551366"/>
                      <a:pt x="3837282" y="558230"/>
                    </a:cubicBezTo>
                    <a:cubicBezTo>
                      <a:pt x="3671219" y="565094"/>
                      <a:pt x="3378092" y="562703"/>
                      <a:pt x="3235482" y="558230"/>
                    </a:cubicBezTo>
                    <a:cubicBezTo>
                      <a:pt x="3092872" y="553757"/>
                      <a:pt x="2809015" y="562329"/>
                      <a:pt x="2633682" y="558230"/>
                    </a:cubicBezTo>
                    <a:cubicBezTo>
                      <a:pt x="2458349" y="554131"/>
                      <a:pt x="2226110" y="552565"/>
                      <a:pt x="2122476" y="558230"/>
                    </a:cubicBezTo>
                    <a:cubicBezTo>
                      <a:pt x="2018842" y="563895"/>
                      <a:pt x="1749991" y="542873"/>
                      <a:pt x="1565973" y="558230"/>
                    </a:cubicBezTo>
                    <a:cubicBezTo>
                      <a:pt x="1381955" y="573587"/>
                      <a:pt x="1133325" y="572947"/>
                      <a:pt x="918877" y="558230"/>
                    </a:cubicBezTo>
                    <a:cubicBezTo>
                      <a:pt x="704429" y="543513"/>
                      <a:pt x="420271" y="572606"/>
                      <a:pt x="0" y="558230"/>
                    </a:cubicBezTo>
                    <a:cubicBezTo>
                      <a:pt x="15742" y="381809"/>
                      <a:pt x="-16254" y="152394"/>
                      <a:pt x="0" y="0"/>
                    </a:cubicBezTo>
                    <a:close/>
                  </a:path>
                </a:pathLst>
              </a:custGeom>
              <a:noFill/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209436234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600" b="0" i="1">
                    <a:latin typeface="Cambria Math" panose="02040503050406030204" pitchFamily="18" charset="0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>
                              <a:latin typeface="Cambria Math" panose="02040503050406030204" pitchFamily="18" charset="0"/>
                            </a:rPr>
                            <m:t>𝑙𝑜𝑠𝑠</m:t>
                          </m:r>
                        </m:sub>
                      </m:sSub>
                      <m:r>
                        <a:rPr lang="it-IT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it-IT">
                              <a:latin typeface="Cambria Math" panose="02040503050406030204" pitchFamily="18" charset="0"/>
                            </a:rPr>
                            <m:t>𝑎𝑏𝑏𝑎𝑛𝑑𝑜𝑛𝑖</m:t>
                          </m:r>
                        </m:num>
                        <m:den>
                          <m:r>
                            <a:rPr lang="it-IT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it-IT">
                              <a:latin typeface="Cambria Math" panose="02040503050406030204" pitchFamily="18" charset="0"/>
                            </a:rPr>
                            <m:t>𝑎𝑟𝑟𝑖𝑣𝑖</m:t>
                          </m:r>
                        </m:den>
                      </m:f>
                      <m:r>
                        <a:rPr lang="it-IT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𝟐𝟎𝟏𝟗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0D726FD-AFBE-0D9C-2F7E-CF936558A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3743" y="5845568"/>
                <a:ext cx="4529675" cy="5582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accent1">
                    <a:lumMod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3209436234">
                      <a:custGeom>
                        <a:avLst/>
                        <a:gdLst>
                          <a:gd name="connsiteX0" fmla="*/ 0 w 4529675"/>
                          <a:gd name="connsiteY0" fmla="*/ 0 h 558230"/>
                          <a:gd name="connsiteX1" fmla="*/ 556503 w 4529675"/>
                          <a:gd name="connsiteY1" fmla="*/ 0 h 558230"/>
                          <a:gd name="connsiteX2" fmla="*/ 1158303 w 4529675"/>
                          <a:gd name="connsiteY2" fmla="*/ 0 h 558230"/>
                          <a:gd name="connsiteX3" fmla="*/ 1714806 w 4529675"/>
                          <a:gd name="connsiteY3" fmla="*/ 0 h 558230"/>
                          <a:gd name="connsiteX4" fmla="*/ 2226012 w 4529675"/>
                          <a:gd name="connsiteY4" fmla="*/ 0 h 558230"/>
                          <a:gd name="connsiteX5" fmla="*/ 2963702 w 4529675"/>
                          <a:gd name="connsiteY5" fmla="*/ 0 h 558230"/>
                          <a:gd name="connsiteX6" fmla="*/ 3701392 w 4529675"/>
                          <a:gd name="connsiteY6" fmla="*/ 0 h 558230"/>
                          <a:gd name="connsiteX7" fmla="*/ 4529675 w 4529675"/>
                          <a:gd name="connsiteY7" fmla="*/ 0 h 558230"/>
                          <a:gd name="connsiteX8" fmla="*/ 4529675 w 4529675"/>
                          <a:gd name="connsiteY8" fmla="*/ 558230 h 558230"/>
                          <a:gd name="connsiteX9" fmla="*/ 3837282 w 4529675"/>
                          <a:gd name="connsiteY9" fmla="*/ 558230 h 558230"/>
                          <a:gd name="connsiteX10" fmla="*/ 3235482 w 4529675"/>
                          <a:gd name="connsiteY10" fmla="*/ 558230 h 558230"/>
                          <a:gd name="connsiteX11" fmla="*/ 2633682 w 4529675"/>
                          <a:gd name="connsiteY11" fmla="*/ 558230 h 558230"/>
                          <a:gd name="connsiteX12" fmla="*/ 2122476 w 4529675"/>
                          <a:gd name="connsiteY12" fmla="*/ 558230 h 558230"/>
                          <a:gd name="connsiteX13" fmla="*/ 1565973 w 4529675"/>
                          <a:gd name="connsiteY13" fmla="*/ 558230 h 558230"/>
                          <a:gd name="connsiteX14" fmla="*/ 918877 w 4529675"/>
                          <a:gd name="connsiteY14" fmla="*/ 558230 h 558230"/>
                          <a:gd name="connsiteX15" fmla="*/ 0 w 4529675"/>
                          <a:gd name="connsiteY15" fmla="*/ 558230 h 558230"/>
                          <a:gd name="connsiteX16" fmla="*/ 0 w 4529675"/>
                          <a:gd name="connsiteY16" fmla="*/ 0 h 55823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4529675" h="558230" extrusionOk="0">
                            <a:moveTo>
                              <a:pt x="0" y="0"/>
                            </a:moveTo>
                            <a:cubicBezTo>
                              <a:pt x="192510" y="-17759"/>
                              <a:pt x="415591" y="26517"/>
                              <a:pt x="556503" y="0"/>
                            </a:cubicBezTo>
                            <a:cubicBezTo>
                              <a:pt x="697415" y="-26517"/>
                              <a:pt x="950155" y="26164"/>
                              <a:pt x="1158303" y="0"/>
                            </a:cubicBezTo>
                            <a:cubicBezTo>
                              <a:pt x="1366451" y="-26164"/>
                              <a:pt x="1574484" y="-16759"/>
                              <a:pt x="1714806" y="0"/>
                            </a:cubicBezTo>
                            <a:cubicBezTo>
                              <a:pt x="1855128" y="16759"/>
                              <a:pt x="2050295" y="24420"/>
                              <a:pt x="2226012" y="0"/>
                            </a:cubicBezTo>
                            <a:cubicBezTo>
                              <a:pt x="2401729" y="-24420"/>
                              <a:pt x="2750422" y="22001"/>
                              <a:pt x="2963702" y="0"/>
                            </a:cubicBezTo>
                            <a:cubicBezTo>
                              <a:pt x="3176982" y="-22001"/>
                              <a:pt x="3333976" y="32380"/>
                              <a:pt x="3701392" y="0"/>
                            </a:cubicBezTo>
                            <a:cubicBezTo>
                              <a:pt x="4068808" y="-32380"/>
                              <a:pt x="4200723" y="26843"/>
                              <a:pt x="4529675" y="0"/>
                            </a:cubicBezTo>
                            <a:cubicBezTo>
                              <a:pt x="4505216" y="208703"/>
                              <a:pt x="4523489" y="289817"/>
                              <a:pt x="4529675" y="558230"/>
                            </a:cubicBezTo>
                            <a:cubicBezTo>
                              <a:pt x="4267570" y="542371"/>
                              <a:pt x="4003345" y="551366"/>
                              <a:pt x="3837282" y="558230"/>
                            </a:cubicBezTo>
                            <a:cubicBezTo>
                              <a:pt x="3671219" y="565094"/>
                              <a:pt x="3378092" y="562703"/>
                              <a:pt x="3235482" y="558230"/>
                            </a:cubicBezTo>
                            <a:cubicBezTo>
                              <a:pt x="3092872" y="553757"/>
                              <a:pt x="2809015" y="562329"/>
                              <a:pt x="2633682" y="558230"/>
                            </a:cubicBezTo>
                            <a:cubicBezTo>
                              <a:pt x="2458349" y="554131"/>
                              <a:pt x="2226110" y="552565"/>
                              <a:pt x="2122476" y="558230"/>
                            </a:cubicBezTo>
                            <a:cubicBezTo>
                              <a:pt x="2018842" y="563895"/>
                              <a:pt x="1749991" y="542873"/>
                              <a:pt x="1565973" y="558230"/>
                            </a:cubicBezTo>
                            <a:cubicBezTo>
                              <a:pt x="1381955" y="573587"/>
                              <a:pt x="1133325" y="572947"/>
                              <a:pt x="918877" y="558230"/>
                            </a:cubicBezTo>
                            <a:cubicBezTo>
                              <a:pt x="704429" y="543513"/>
                              <a:pt x="420271" y="572606"/>
                              <a:pt x="0" y="558230"/>
                            </a:cubicBezTo>
                            <a:cubicBezTo>
                              <a:pt x="15742" y="381809"/>
                              <a:pt x="-16254" y="15239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B3A08A7-51AA-654B-1D92-EECD952A2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98" b="94892" l="6957" r="92870">
                        <a14:foregroundMark x1="37043" y1="90712" x2="25913" y2="90402"/>
                        <a14:foregroundMark x1="25913" y1="90402" x2="44348" y2="92879"/>
                        <a14:foregroundMark x1="44348" y1="92879" x2="53217" y2="89319"/>
                        <a14:foregroundMark x1="41391" y1="95511" x2="30261" y2="94892"/>
                        <a14:foregroundMark x1="30261" y1="94892" x2="16870" y2="88390"/>
                        <a14:foregroundMark x1="16870" y1="88390" x2="16174" y2="88235"/>
                        <a14:foregroundMark x1="6957" y1="50155" x2="9217" y2="60991"/>
                        <a14:foregroundMark x1="51304" y1="22601" x2="53217" y2="43498"/>
                        <a14:foregroundMark x1="50261" y1="10062" x2="57217" y2="30650"/>
                        <a14:foregroundMark x1="92870" y1="78638" x2="89391" y2="85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0367" y="35664"/>
            <a:ext cx="1153049" cy="1295425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16DF5D66-4EB3-9947-AD71-282C4AB15B5B}"/>
              </a:ext>
            </a:extLst>
          </p:cNvPr>
          <p:cNvCxnSpPr/>
          <p:nvPr/>
        </p:nvCxnSpPr>
        <p:spPr>
          <a:xfrm>
            <a:off x="6757865" y="4998636"/>
            <a:ext cx="6467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E10A4C8-A9D7-7582-01E0-E589C86BD1E1}"/>
              </a:ext>
            </a:extLst>
          </p:cNvPr>
          <p:cNvCxnSpPr/>
          <p:nvPr/>
        </p:nvCxnSpPr>
        <p:spPr>
          <a:xfrm>
            <a:off x="6757865" y="3998096"/>
            <a:ext cx="6467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58C401AD-2AB7-4715-EF06-17068139D09C}"/>
              </a:ext>
            </a:extLst>
          </p:cNvPr>
          <p:cNvCxnSpPr/>
          <p:nvPr/>
        </p:nvCxnSpPr>
        <p:spPr>
          <a:xfrm>
            <a:off x="6830752" y="6108712"/>
            <a:ext cx="64678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Segnaposto numero diapositiva 3">
            <a:extLst>
              <a:ext uri="{FF2B5EF4-FFF2-40B4-BE49-F238E27FC236}">
                <a16:creationId xmlns:a16="http://schemas.microsoft.com/office/drawing/2014/main" id="{14DF5D38-D875-AFC4-2A0A-E2D4F159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25</a:t>
            </a:fld>
            <a:endParaRPr lang="it-IT"/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4F19E19F-E2C9-41D1-EF34-E06A17AE2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98811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Verifica – centro 4 (M/M/2)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164772E7-96E8-4DAA-3AEA-F213EE172E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84091"/>
                  </p:ext>
                </p:extLst>
              </p:nvPr>
            </p:nvGraphicFramePr>
            <p:xfrm>
              <a:off x="913772" y="2466409"/>
              <a:ext cx="10821342" cy="4058224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268052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776645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  <a:gridCol w="3776645">
                      <a:extLst>
                        <a:ext uri="{9D8B030D-6E8A-4147-A177-3AD203B41FA5}">
                          <a16:colId xmlns:a16="http://schemas.microsoft.com/office/drawing/2014/main" val="1899082803"/>
                        </a:ext>
                      </a:extLst>
                    </a:gridCol>
                  </a:tblGrid>
                  <a:tr h="6041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INTERNI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Risultati ottenuti per il centro </a:t>
                          </a: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LAVAGGIO INTERNI</a:t>
                          </a: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utilizzando i modelli analitici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57624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Utilizzazione </a:t>
                          </a:r>
                          <a:b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600" b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(</m:t>
                                </m:r>
                                <m:r>
                                  <a:rPr lang="it-IT" sz="1600" b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𝝆</m:t>
                                </m:r>
                                <m:r>
                                  <a:rPr lang="it-IT" sz="1600" b="1" kern="1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0.4011 +/- 0.0024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0.39995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Popolazione media in coda</a:t>
                          </a:r>
                          <a:b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</a:b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30735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Popolazione media nel centro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𝑵</m:t>
                                      </m:r>
                                    </m:e>
                                    <m:sub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𝒔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0.8023 +/- 0.0049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0.8003        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35199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Tempo medio di attesa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𝑸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 s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3785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Tempo medio di risposta </a:t>
                          </a:r>
                          <a14:m>
                            <m:oMath xmlns:m="http://schemas.openxmlformats.org/officeDocument/2006/math">
                              <m:r>
                                <a:rPr lang="en-GB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𝑬</m:t>
                              </m:r>
                              <m:d>
                                <m:dPr>
                                  <m:ctrlPr>
                                    <a:rPr lang="it-IT" sz="16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600" b="1" i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GB" sz="1600" b="1" kern="1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𝑺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300.1948 +/- 1.0203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300 s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2991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Numero arrivi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1024.0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1024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8862185"/>
                      </a:ext>
                    </a:extLst>
                  </a:tr>
                  <a:tr h="3785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Numero abbandoni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206.8437 +/- 3.1444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204.7605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0485242"/>
                      </a:ext>
                    </a:extLst>
                  </a:tr>
                  <a:tr h="27985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Probabilità di perdita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it-IT" sz="1600" b="1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en-GB" sz="1600" b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𝒍𝒐𝒔𝒔</m:t>
                                  </m:r>
                                </m:sub>
                              </m:sSub>
                              <m:r>
                                <a:rPr lang="it-IT" sz="1600" b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endParaRPr lang="it-IT" sz="1600" b="1" kern="1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0.2019 +/- 0.0030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0.1999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la 2">
                <a:extLst>
                  <a:ext uri="{FF2B5EF4-FFF2-40B4-BE49-F238E27FC236}">
                    <a16:creationId xmlns:a16="http://schemas.microsoft.com/office/drawing/2014/main" id="{164772E7-96E8-4DAA-3AEA-F213EE172E6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184091"/>
                  </p:ext>
                </p:extLst>
              </p:nvPr>
            </p:nvGraphicFramePr>
            <p:xfrm>
              <a:off x="913772" y="2466409"/>
              <a:ext cx="10821342" cy="4058224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268052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776645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  <a:gridCol w="3776645">
                      <a:extLst>
                        <a:ext uri="{9D8B030D-6E8A-4147-A177-3AD203B41FA5}">
                          <a16:colId xmlns:a16="http://schemas.microsoft.com/office/drawing/2014/main" val="1899082803"/>
                        </a:ext>
                      </a:extLst>
                    </a:gridCol>
                  </a:tblGrid>
                  <a:tr h="84734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Intervalli di confidenza per il centro LAVAGGIO INTERNI prodotti dalle simulazioni</a:t>
                          </a: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Risultati ottenuti per il centro </a:t>
                          </a:r>
                          <a:r>
                            <a:rPr lang="it-IT" sz="1600" kern="100" dirty="0">
                              <a:solidFill>
                                <a:schemeClr val="tx1"/>
                              </a:solidFill>
                              <a:effectLst/>
                            </a:rPr>
                            <a:t>LAVAGGIO INTERNI</a:t>
                          </a: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utilizzando i modelli analitici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1600" kern="100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57624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" t="-155789" r="-231285" b="-471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0.4011 +/- 0.0024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0.39995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63915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" t="-231429" r="-23128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01784812"/>
                      </a:ext>
                    </a:extLst>
                  </a:tr>
                  <a:tr h="30735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" t="-682353" r="-231285" b="-5725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0.8023 +/- 0.0049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0.8003        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22564641"/>
                      </a:ext>
                    </a:extLst>
                  </a:tr>
                  <a:tr h="35199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" t="-700000" r="-231285" b="-4122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 s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  <a:tr h="378547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" t="-723810" r="-231285" b="-27301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300.1948 +/- 1.0203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300 s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42529501"/>
                      </a:ext>
                    </a:extLst>
                  </a:tr>
                  <a:tr h="29919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Numero arrivi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1024.0 +/- 0.0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1024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848862185"/>
                      </a:ext>
                    </a:extLst>
                  </a:tr>
                  <a:tr h="3785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1" kern="1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Numero abbandoni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206.8437 +/- 3.1444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204.7605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0485242"/>
                      </a:ext>
                    </a:extLst>
                  </a:tr>
                  <a:tr h="27985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86" t="-1369565" r="-231285" b="-3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i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0.2019 +/- 0.0030</a:t>
                          </a:r>
                          <a:endParaRPr lang="it-IT" sz="1600" b="0" i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1600" b="0" kern="100" dirty="0">
                              <a:effectLst/>
                              <a:latin typeface="+mn-lt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0.1999</a:t>
                          </a:r>
                          <a:endParaRPr lang="it-IT" sz="1600" b="0" kern="1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8937526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Segnaposto numero diapositiva 3">
            <a:extLst>
              <a:ext uri="{FF2B5EF4-FFF2-40B4-BE49-F238E27FC236}">
                <a16:creationId xmlns:a16="http://schemas.microsoft.com/office/drawing/2014/main" id="{D1A9EBDB-F51A-AE08-CDD5-4A29BAA0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26</a:t>
            </a:fld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05FE449-D57B-101C-8381-83E052540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598" b="94892" l="6957" r="92870">
                        <a14:foregroundMark x1="37043" y1="90712" x2="25913" y2="90402"/>
                        <a14:foregroundMark x1="25913" y1="90402" x2="44348" y2="92879"/>
                        <a14:foregroundMark x1="44348" y1="92879" x2="53217" y2="89319"/>
                        <a14:foregroundMark x1="41391" y1="95511" x2="30261" y2="94892"/>
                        <a14:foregroundMark x1="30261" y1="94892" x2="16870" y2="88390"/>
                        <a14:foregroundMark x1="16870" y1="88390" x2="16174" y2="88235"/>
                        <a14:foregroundMark x1="6957" y1="50155" x2="9217" y2="60991"/>
                        <a14:foregroundMark x1="51304" y1="22601" x2="53217" y2="43498"/>
                        <a14:foregroundMark x1="50261" y1="10062" x2="57217" y2="30650"/>
                        <a14:foregroundMark x1="92870" y1="78638" x2="89391" y2="85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0367" y="35664"/>
            <a:ext cx="1153049" cy="1295425"/>
          </a:xfrm>
          <a:prstGeom prst="rect">
            <a:avLst/>
          </a:prstGeom>
        </p:spPr>
      </p:pic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2174D8E1-B150-CCD2-DE4A-52A863958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86AE697-FBB3-283F-742A-08D4B60D0942}"/>
                  </a:ext>
                </a:extLst>
              </p:cNvPr>
              <p:cNvSpPr txBox="1"/>
              <p:nvPr/>
            </p:nvSpPr>
            <p:spPr>
              <a:xfrm>
                <a:off x="913772" y="1104329"/>
                <a:ext cx="10016595" cy="19127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Il tasso di arrivo è: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𝑖𝑛𝑡</m:t>
                            </m:r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𝑖𝑛𝑡𝑒𝑟𝑖𝑜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𝑤𝑎𝑠h</m:t>
                                </m:r>
                              </m:sub>
                            </m:sSub>
                          </m:sub>
                        </m:sSub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=3.3328∗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it-IT" sz="1600" i="1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𝑖𝑛𝑡</m:t>
                        </m:r>
                      </m:sub>
                      <m:sup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𝑖𝑛𝑡</m:t>
                        </m:r>
                      </m:sub>
                    </m:sSub>
                    <m:d>
                      <m:d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𝑙𝑜𝑠𝑠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2.6666∗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𝑐𝑎𝑟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→ </a:t>
                </a:r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it-IT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𝜇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it-IT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</a:t>
                </a:r>
                <a14:m>
                  <m:oMath xmlns:m="http://schemas.openxmlformats.org/officeDocument/2006/math">
                    <m:r>
                      <a:rPr lang="it-IT" sz="1600" i="1">
                        <a:latin typeface="Cambria Math" panose="02040503050406030204" pitchFamily="18" charset="0"/>
                      </a:rPr>
                      <m:t>2.6666</m:t>
                    </m:r>
                    <m:r>
                      <a:rPr lang="it-IT" sz="16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p>
                      <m:sSupPr>
                        <m:ctrlPr>
                          <a:rPr lang="it-IT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it-IT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r>
                      <a:rPr lang="it-IT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f>
                      <m:fPr>
                        <m:ctrlPr>
                          <a:rPr lang="it-IT" sz="1600" b="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it-IT" sz="1600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300</m:t>
                        </m:r>
                      </m:num>
                      <m:den>
                        <m:r>
                          <a:rPr lang="it-IT" sz="1600" b="0" i="0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it-IT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=0.3999</m:t>
                    </m:r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it-IT" sz="1600" i="1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686AE697-FBB3-283F-742A-08D4B60D0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772" y="1104329"/>
                <a:ext cx="10016595" cy="1912768"/>
              </a:xfrm>
              <a:prstGeom prst="rect">
                <a:avLst/>
              </a:prstGeom>
              <a:blipFill>
                <a:blip r:embed="rId6"/>
                <a:stretch>
                  <a:fillRect l="-42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8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/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validazione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4239" y="1551437"/>
            <a:ext cx="10572751" cy="447852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6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Poiché il sistema in analisi è di natura ipotetica e privo di dati reali di riferimento, è stato adottato un approccio di validazione basato sull’analisi del comportamento del modello nelle diverse fasce orarie, caratterizzate da tassi di arrivo differenti. </a:t>
            </a:r>
          </a:p>
          <a:p>
            <a:pPr algn="just">
              <a:lnSpc>
                <a:spcPct val="100000"/>
              </a:lnSpc>
              <a:spcBef>
                <a:spcPts val="3600"/>
              </a:spcBef>
            </a:pP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 L’ipotesi alla base è che, mantenendo la stessa configurazione di serventi, nelle fasce orarie più affollate le prestazioni del sistema peggiorano, mentre in fasce orarie meno affollate migliorano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36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Le simulazioni sono state eseguite utilizzando la configurazione di serventi  </a:t>
            </a: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{2, 2, 1, 2}</a:t>
            </a:r>
            <a:r>
              <a:rPr lang="it-IT" sz="1600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36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Durante le simulazioni, sono state monitorate diverse metriche di prestazione, come i tempi di risposta nei centri, l'utilizzazione dei serventi e il numero medio di abbandoni per centro. </a:t>
            </a:r>
          </a:p>
        </p:txBody>
      </p:sp>
      <p:sp>
        <p:nvSpPr>
          <p:cNvPr id="7" name="Segnaposto numero diapositiva 3">
            <a:extLst>
              <a:ext uri="{FF2B5EF4-FFF2-40B4-BE49-F238E27FC236}">
                <a16:creationId xmlns:a16="http://schemas.microsoft.com/office/drawing/2014/main" id="{6D6C22F8-6152-9E87-F205-4522E2F4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27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E20EAC8E-FBEE-6E81-CBBB-C6A42611D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590219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78" y="-173576"/>
            <a:ext cx="10156003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validazione – </a:t>
            </a:r>
            <a:r>
              <a:rPr lang="it-IT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CENTRo</a:t>
            </a:r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lavaggio a mano</a:t>
            </a:r>
          </a:p>
        </p:txBody>
      </p:sp>
      <p:sp>
        <p:nvSpPr>
          <p:cNvPr id="11" name="Segnaposto numero diapositiva 3">
            <a:extLst>
              <a:ext uri="{FF2B5EF4-FFF2-40B4-BE49-F238E27FC236}">
                <a16:creationId xmlns:a16="http://schemas.microsoft.com/office/drawing/2014/main" id="{8EC7A003-86FC-E7B0-2253-040723D7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28</a:t>
            </a:fld>
            <a:endParaRPr lang="it-IT"/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8FA7BC13-AA9F-E473-51FB-3E3E4DAB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1B0E24D6-FE08-AE74-8613-AACD94336D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70"/>
          <a:stretch/>
        </p:blipFill>
        <p:spPr>
          <a:xfrm>
            <a:off x="608978" y="1152567"/>
            <a:ext cx="5191799" cy="2667593"/>
          </a:xfrm>
          <a:prstGeom prst="rect">
            <a:avLst/>
          </a:prstGeom>
        </p:spPr>
      </p:pic>
      <p:pic>
        <p:nvPicPr>
          <p:cNvPr id="15" name="Immagine 14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2F2956B0-ABF9-5D08-EBF7-ACCEE569F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87"/>
          <a:stretch/>
        </p:blipFill>
        <p:spPr>
          <a:xfrm>
            <a:off x="6403578" y="1154825"/>
            <a:ext cx="5191799" cy="2665146"/>
          </a:xfrm>
          <a:prstGeom prst="rect">
            <a:avLst/>
          </a:prstGeom>
        </p:spPr>
      </p:pic>
      <p:pic>
        <p:nvPicPr>
          <p:cNvPr id="17" name="Immagine 1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DF2258AE-4BE7-D7A4-06D4-19C1CB1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156" y="3884640"/>
            <a:ext cx="5191800" cy="275003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8A1B296-A75C-D7A2-3574-727699202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405935" y="3884641"/>
            <a:ext cx="5188264" cy="2737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473B3D1-7701-AED9-E4A1-21026CD838C0}"/>
                  </a:ext>
                </a:extLst>
              </p:cNvPr>
              <p:cNvSpPr txBox="1"/>
              <p:nvPr/>
            </p:nvSpPr>
            <p:spPr>
              <a:xfrm>
                <a:off x="1857828" y="1978406"/>
                <a:ext cx="26586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e>
                      </m:d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𝟒𝟎𝟑𝟖</m:t>
                      </m:r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𝟑𝟕𝟐𝟔</m:t>
                      </m:r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𝟐𝟎𝟓𝟎</m:t>
                      </m:r>
                    </m:oMath>
                  </m:oMathPara>
                </a14:m>
                <a:endParaRPr lang="it-IT" sz="1200" b="1" dirty="0"/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0473B3D1-7701-AED9-E4A1-21026CD83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828" y="1978406"/>
                <a:ext cx="2658677" cy="276999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CC005726-8F98-DE53-FBAD-BAA055D5830E}"/>
                  </a:ext>
                </a:extLst>
              </p:cNvPr>
              <p:cNvSpPr txBox="1"/>
              <p:nvPr/>
            </p:nvSpPr>
            <p:spPr>
              <a:xfrm>
                <a:off x="7496628" y="1997410"/>
                <a:ext cx="25945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e>
                      </m:d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𝟓𝟏𝟏𝟑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𝟒𝟎𝟒𝟑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𝟏𝟕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𝟖𝟐𝟗𝟖</m:t>
                      </m:r>
                    </m:oMath>
                  </m:oMathPara>
                </a14:m>
                <a:endParaRPr lang="it-IT" sz="1200" b="1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CC005726-8F98-DE53-FBAD-BAA055D58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6628" y="1997410"/>
                <a:ext cx="2594556" cy="276999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27C72CE2-4B43-5BF8-98C0-8F0964B19F00}"/>
                  </a:ext>
                </a:extLst>
              </p:cNvPr>
              <p:cNvSpPr txBox="1"/>
              <p:nvPr/>
            </p:nvSpPr>
            <p:spPr>
              <a:xfrm>
                <a:off x="1705428" y="5703175"/>
                <a:ext cx="273773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𝒂𝒗𝒈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#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𝟑𝟔𝟔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𝟒𝟔𝟎𝟗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𝟐𝟒𝟕𝟑</m:t>
                      </m:r>
                    </m:oMath>
                  </m:oMathPara>
                </a14:m>
                <a:endParaRPr lang="it-IT" sz="1200" b="1" dirty="0"/>
              </a:p>
            </p:txBody>
          </p:sp>
        </mc:Choice>
        <mc:Fallback xmlns=""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27C72CE2-4B43-5BF8-98C0-8F0964B19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5428" y="5703175"/>
                <a:ext cx="2737737" cy="276999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8A0CC8A-886E-A6CF-BC75-3A444E85E2BA}"/>
                  </a:ext>
                </a:extLst>
              </p:cNvPr>
              <p:cNvSpPr txBox="1"/>
              <p:nvPr/>
            </p:nvSpPr>
            <p:spPr>
              <a:xfrm>
                <a:off x="7344228" y="5722179"/>
                <a:ext cx="279544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𝒂𝒗𝒈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#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𝟔𝟗𝟏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𝟕𝟏𝟖𝟕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𝟐𝟔𝟏𝟓</m:t>
                      </m:r>
                    </m:oMath>
                  </m:oMathPara>
                </a14:m>
                <a:endParaRPr lang="it-IT" sz="1200" b="1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68A0CC8A-886E-A6CF-BC75-3A444E85E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228" y="5722179"/>
                <a:ext cx="2795445" cy="276999"/>
              </a:xfrm>
              <a:prstGeom prst="rect">
                <a:avLst/>
              </a:prstGeom>
              <a:blipFill>
                <a:blip r:embed="rId11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4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78" y="-249776"/>
            <a:ext cx="11428947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validazione – </a:t>
            </a:r>
            <a:r>
              <a:rPr lang="it-IT" sz="3200" b="1" dirty="0" err="1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CENTRo</a:t>
            </a:r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 lavaggio automatico</a:t>
            </a:r>
          </a:p>
        </p:txBody>
      </p:sp>
      <p:sp>
        <p:nvSpPr>
          <p:cNvPr id="11" name="Segnaposto numero diapositiva 3">
            <a:extLst>
              <a:ext uri="{FF2B5EF4-FFF2-40B4-BE49-F238E27FC236}">
                <a16:creationId xmlns:a16="http://schemas.microsoft.com/office/drawing/2014/main" id="{8EC7A003-86FC-E7B0-2253-040723D7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29</a:t>
            </a:fld>
            <a:endParaRPr lang="it-IT"/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8FA7BC13-AA9F-E473-51FB-3E3E4DABF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B0E24D6-FE08-AE74-8613-AACD94336D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00" b="4321"/>
          <a:stretch/>
        </p:blipFill>
        <p:spPr>
          <a:xfrm>
            <a:off x="608978" y="1195120"/>
            <a:ext cx="5205341" cy="258900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F2956B0-ABF9-5D08-EBF7-ACCEE569F9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352" b="4468"/>
          <a:stretch/>
        </p:blipFill>
        <p:spPr>
          <a:xfrm>
            <a:off x="6408092" y="1197378"/>
            <a:ext cx="5205341" cy="2586555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8A1B296-A75C-D7A2-3574-7276992029D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143"/>
          <a:stretch/>
        </p:blipFill>
        <p:spPr>
          <a:xfrm>
            <a:off x="6416537" y="3838918"/>
            <a:ext cx="5190901" cy="268571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3A35DE8-5CA8-7775-EA2E-1E27BBB14B0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984"/>
          <a:stretch/>
        </p:blipFill>
        <p:spPr>
          <a:xfrm>
            <a:off x="614972" y="3838918"/>
            <a:ext cx="5201798" cy="26857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FE21D1A-CD43-A516-2783-43B52B05BA67}"/>
                  </a:ext>
                </a:extLst>
              </p:cNvPr>
              <p:cNvSpPr txBox="1"/>
              <p:nvPr/>
            </p:nvSpPr>
            <p:spPr>
              <a:xfrm>
                <a:off x="1934028" y="2652797"/>
                <a:ext cx="250318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e>
                      </m:d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𝟗𝟔𝟗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𝟑𝟑𝟗𝟗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𝟑𝟏𝟏𝟓</m:t>
                      </m:r>
                    </m:oMath>
                  </m:oMathPara>
                </a14:m>
                <a:endParaRPr lang="it-IT" sz="1200" b="1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FE21D1A-CD43-A516-2783-43B52B05B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028" y="2652797"/>
                <a:ext cx="2503185" cy="276999"/>
              </a:xfrm>
              <a:prstGeom prst="rect">
                <a:avLst/>
              </a:prstGeom>
              <a:blipFill>
                <a:blip r:embed="rId10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A7A60D3-4316-A727-7790-7F52CD14415F}"/>
                  </a:ext>
                </a:extLst>
              </p:cNvPr>
              <p:cNvSpPr txBox="1"/>
              <p:nvPr/>
            </p:nvSpPr>
            <p:spPr>
              <a:xfrm>
                <a:off x="7572828" y="2671801"/>
                <a:ext cx="259455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1" i="1" dirty="0" smtClean="0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2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it-IT" sz="1200" b="1" i="1" dirty="0" smtClean="0"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e>
                      </m:d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𝟏𝟖𝟒𝟒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𝟏𝟓𝟔𝟏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𝟏𝟓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𝟐𝟖𝟒𝟓</m:t>
                      </m:r>
                    </m:oMath>
                  </m:oMathPara>
                </a14:m>
                <a:endParaRPr lang="it-IT" sz="1200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A7A60D3-4316-A727-7790-7F52CD144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2828" y="2671801"/>
                <a:ext cx="2594556" cy="276999"/>
              </a:xfrm>
              <a:prstGeom prst="rect">
                <a:avLst/>
              </a:prstGeom>
              <a:blipFill>
                <a:blip r:embed="rId11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9CC7B29-7721-E0DC-0F21-213113AD4F5E}"/>
                  </a:ext>
                </a:extLst>
              </p:cNvPr>
              <p:cNvSpPr txBox="1"/>
              <p:nvPr/>
            </p:nvSpPr>
            <p:spPr>
              <a:xfrm>
                <a:off x="1826336" y="5703175"/>
                <a:ext cx="264636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𝒂𝒗𝒈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#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𝟐𝟒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𝟓𝟑𝟏𝟐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𝟏𝟏𝟐𝟔</m:t>
                      </m:r>
                    </m:oMath>
                  </m:oMathPara>
                </a14:m>
                <a:endParaRPr lang="it-IT" sz="1200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9CC7B29-7721-E0DC-0F21-213113AD4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6336" y="5703175"/>
                <a:ext cx="2646365" cy="276999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5A50D60-8F93-152F-4E53-7D55D956A2BC}"/>
                  </a:ext>
                </a:extLst>
              </p:cNvPr>
              <p:cNvSpPr txBox="1"/>
              <p:nvPr/>
            </p:nvSpPr>
            <p:spPr>
              <a:xfrm>
                <a:off x="7395491" y="5722179"/>
                <a:ext cx="27874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𝒂𝒗𝒈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#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𝒍𝒐𝒔𝒔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𝟑𝟓𝟑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𝟗𝟏𝟒𝟎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200" b="1" i="1" dirty="0">
                          <a:latin typeface="Cambria Math" panose="02040503050406030204" pitchFamily="18" charset="0"/>
                        </a:rPr>
                        <m:t>𝟒𝟖𝟓𝟗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85A50D60-8F93-152F-4E53-7D55D956A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5491" y="5722179"/>
                <a:ext cx="2787430" cy="276999"/>
              </a:xfrm>
              <a:prstGeom prst="rect">
                <a:avLst/>
              </a:prstGeom>
              <a:blipFill>
                <a:blip r:embed="rId13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77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SCHEMA AUTOLAVAGGIO </a:t>
            </a:r>
          </a:p>
        </p:txBody>
      </p:sp>
      <p:pic>
        <p:nvPicPr>
          <p:cNvPr id="1026" name="Picture 2" descr="auto Icona">
            <a:extLst>
              <a:ext uri="{FF2B5EF4-FFF2-40B4-BE49-F238E27FC236}">
                <a16:creationId xmlns:a16="http://schemas.microsoft.com/office/drawing/2014/main" id="{2F8F2202-6579-EEC9-68A3-52D08BE22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70" y="2877205"/>
            <a:ext cx="775252" cy="77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ttore a gomito 8">
            <a:extLst>
              <a:ext uri="{FF2B5EF4-FFF2-40B4-BE49-F238E27FC236}">
                <a16:creationId xmlns:a16="http://schemas.microsoft.com/office/drawing/2014/main" id="{B53C382D-2538-3B96-E99F-5B73C0BE697E}"/>
              </a:ext>
            </a:extLst>
          </p:cNvPr>
          <p:cNvCxnSpPr>
            <a:stCxn id="1028" idx="1"/>
            <a:endCxn id="1030" idx="1"/>
          </p:cNvCxnSpPr>
          <p:nvPr/>
        </p:nvCxnSpPr>
        <p:spPr>
          <a:xfrm rot="10800000" flipV="1">
            <a:off x="3106915" y="2338182"/>
            <a:ext cx="84481" cy="2620179"/>
          </a:xfrm>
          <a:prstGeom prst="bentConnector3">
            <a:avLst>
              <a:gd name="adj1" fmla="val 911780"/>
            </a:avLst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B43D9AE-041A-18C8-E346-D5F25AFFF9A6}"/>
              </a:ext>
            </a:extLst>
          </p:cNvPr>
          <p:cNvCxnSpPr>
            <a:cxnSpLocks/>
          </p:cNvCxnSpPr>
          <p:nvPr/>
        </p:nvCxnSpPr>
        <p:spPr>
          <a:xfrm>
            <a:off x="1838741" y="3264831"/>
            <a:ext cx="403983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ttore a gomito 14">
            <a:extLst>
              <a:ext uri="{FF2B5EF4-FFF2-40B4-BE49-F238E27FC236}">
                <a16:creationId xmlns:a16="http://schemas.microsoft.com/office/drawing/2014/main" id="{53B8FAD8-5487-675B-96DE-F647B3F4E56B}"/>
              </a:ext>
            </a:extLst>
          </p:cNvPr>
          <p:cNvCxnSpPr>
            <a:cxnSpLocks/>
            <a:stCxn id="1028" idx="3"/>
            <a:endCxn id="1032" idx="1"/>
          </p:cNvCxnSpPr>
          <p:nvPr/>
        </p:nvCxnSpPr>
        <p:spPr>
          <a:xfrm>
            <a:off x="5083201" y="2338183"/>
            <a:ext cx="1683131" cy="666841"/>
          </a:xfrm>
          <a:prstGeom prst="bentConnector3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14BDB773-5EB8-99D5-7268-9253147A5703}"/>
              </a:ext>
            </a:extLst>
          </p:cNvPr>
          <p:cNvCxnSpPr>
            <a:cxnSpLocks/>
            <a:stCxn id="1030" idx="3"/>
          </p:cNvCxnSpPr>
          <p:nvPr/>
        </p:nvCxnSpPr>
        <p:spPr>
          <a:xfrm flipV="1">
            <a:off x="4871508" y="3154680"/>
            <a:ext cx="1102572" cy="1803682"/>
          </a:xfrm>
          <a:prstGeom prst="bentConnector2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57F848A-C28C-726E-2B05-D45F34312F38}"/>
              </a:ext>
            </a:extLst>
          </p:cNvPr>
          <p:cNvCxnSpPr>
            <a:cxnSpLocks/>
            <a:stCxn id="1032" idx="3"/>
          </p:cNvCxnSpPr>
          <p:nvPr/>
        </p:nvCxnSpPr>
        <p:spPr>
          <a:xfrm>
            <a:off x="9036798" y="3005024"/>
            <a:ext cx="1948696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8F5D31E-FC46-F224-D82E-956E56952610}"/>
              </a:ext>
            </a:extLst>
          </p:cNvPr>
          <p:cNvCxnSpPr>
            <a:cxnSpLocks/>
          </p:cNvCxnSpPr>
          <p:nvPr/>
        </p:nvCxnSpPr>
        <p:spPr>
          <a:xfrm>
            <a:off x="7888870" y="3767031"/>
            <a:ext cx="0" cy="64896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433C59AC-2F07-EA3B-1491-B6EA841709E5}"/>
              </a:ext>
            </a:extLst>
          </p:cNvPr>
          <p:cNvCxnSpPr/>
          <p:nvPr/>
        </p:nvCxnSpPr>
        <p:spPr>
          <a:xfrm>
            <a:off x="8456486" y="4964735"/>
            <a:ext cx="2611714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2" name="Gruppo 31">
            <a:extLst>
              <a:ext uri="{FF2B5EF4-FFF2-40B4-BE49-F238E27FC236}">
                <a16:creationId xmlns:a16="http://schemas.microsoft.com/office/drawing/2014/main" id="{9CC32277-CA2A-D1BE-9D33-705CDF5207A6}"/>
              </a:ext>
            </a:extLst>
          </p:cNvPr>
          <p:cNvGrpSpPr/>
          <p:nvPr/>
        </p:nvGrpSpPr>
        <p:grpSpPr>
          <a:xfrm>
            <a:off x="3191395" y="1671342"/>
            <a:ext cx="1891806" cy="1617571"/>
            <a:chOff x="3191395" y="1945662"/>
            <a:chExt cx="1891806" cy="161757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277E3392-9D9D-F09A-3CDB-740285B64D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t="8179" b="22183"/>
            <a:stretch/>
          </p:blipFill>
          <p:spPr bwMode="auto">
            <a:xfrm>
              <a:off x="3191395" y="1945662"/>
              <a:ext cx="1891806" cy="1333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AFA3827A-B62B-1A24-253C-A3B1D15C0CDB}"/>
                </a:ext>
              </a:extLst>
            </p:cNvPr>
            <p:cNvSpPr txBox="1"/>
            <p:nvPr/>
          </p:nvSpPr>
          <p:spPr>
            <a:xfrm>
              <a:off x="3195736" y="3193901"/>
              <a:ext cx="1794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Lavaggio a mano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5D3B4A88-4DC5-8186-CCE5-D1E3826DA750}"/>
              </a:ext>
            </a:extLst>
          </p:cNvPr>
          <p:cNvGrpSpPr/>
          <p:nvPr/>
        </p:nvGrpSpPr>
        <p:grpSpPr>
          <a:xfrm>
            <a:off x="2635123" y="4076065"/>
            <a:ext cx="3004349" cy="1949260"/>
            <a:chOff x="2635123" y="4350385"/>
            <a:chExt cx="3004349" cy="194926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FB7AF6D-B98B-A837-9BA8-46BFA72CA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106914" y="4350385"/>
              <a:ext cx="1764594" cy="17645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80EB1097-E271-DA72-4D27-181DAFD32654}"/>
                </a:ext>
              </a:extLst>
            </p:cNvPr>
            <p:cNvSpPr txBox="1"/>
            <p:nvPr/>
          </p:nvSpPr>
          <p:spPr>
            <a:xfrm>
              <a:off x="2635123" y="5930313"/>
              <a:ext cx="3004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Lavaggio automatico (con rulli)</a:t>
              </a: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8FC954BF-D893-0882-5504-E38222E540BC}"/>
              </a:ext>
            </a:extLst>
          </p:cNvPr>
          <p:cNvGrpSpPr/>
          <p:nvPr/>
        </p:nvGrpSpPr>
        <p:grpSpPr>
          <a:xfrm>
            <a:off x="6766332" y="2437408"/>
            <a:ext cx="2270466" cy="1321299"/>
            <a:chOff x="6766332" y="2711728"/>
            <a:chExt cx="2270466" cy="1321299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316B7BF7-3A0A-7A9A-3CBF-D0BE89918D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766332" y="2711728"/>
              <a:ext cx="2270466" cy="11352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3A37F58F-6C55-A8B1-3B47-AFFDF69E244D}"/>
                </a:ext>
              </a:extLst>
            </p:cNvPr>
            <p:cNvSpPr txBox="1"/>
            <p:nvPr/>
          </p:nvSpPr>
          <p:spPr>
            <a:xfrm>
              <a:off x="7335865" y="3663695"/>
              <a:ext cx="1131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Lucidatura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C4584C6C-25F8-3F10-750D-CCB4BE874141}"/>
              </a:ext>
            </a:extLst>
          </p:cNvPr>
          <p:cNvGrpSpPr/>
          <p:nvPr/>
        </p:nvGrpSpPr>
        <p:grpSpPr>
          <a:xfrm>
            <a:off x="6991733" y="4481412"/>
            <a:ext cx="1670650" cy="1645850"/>
            <a:chOff x="6991733" y="4755732"/>
            <a:chExt cx="1670650" cy="1645850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5FCF1F7F-85EB-F302-AE99-A2641932B9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321255" y="4755732"/>
              <a:ext cx="1135231" cy="1135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652E7D85-02DE-B2D1-C73D-DDE9FB4C00A9}"/>
                </a:ext>
              </a:extLst>
            </p:cNvPr>
            <p:cNvSpPr txBox="1"/>
            <p:nvPr/>
          </p:nvSpPr>
          <p:spPr>
            <a:xfrm>
              <a:off x="6991733" y="6032250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Lavaggio interni</a:t>
              </a:r>
            </a:p>
          </p:txBody>
        </p:sp>
      </p:grp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102E5E68-6699-683B-90F9-B6F3E6B0B49F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691790-DE51-D939-5F0D-0F099CFCF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87902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fld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5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contenuto 2">
            <a:extLst>
              <a:ext uri="{FF2B5EF4-FFF2-40B4-BE49-F238E27FC236}">
                <a16:creationId xmlns:a16="http://schemas.microsoft.com/office/drawing/2014/main" id="{430CCF47-4F73-E7C4-FB66-5D32AA12E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716946"/>
            <a:ext cx="3893978" cy="3424107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it-IT" sz="1400" cap="none" dirty="0">
                <a:latin typeface="Bierstadt" panose="020B0004020202020204" pitchFamily="34" charset="0"/>
                <a:cs typeface="Calibri" panose="020F0502020204030204" pitchFamily="34" charset="0"/>
              </a:rPr>
              <a:t>Calcolare, con l’ausilio dell’analisi operazionale e della simulazione, le visite medie e la domanda media per ciascun centro del sistema. </a:t>
            </a:r>
          </a:p>
          <a:p>
            <a:pPr>
              <a:spcBef>
                <a:spcPts val="1800"/>
              </a:spcBef>
            </a:pPr>
            <a:r>
              <a:rPr lang="it-IT" sz="1400" cap="none" dirty="0">
                <a:latin typeface="Bierstadt" panose="020B0004020202020204" pitchFamily="34" charset="0"/>
                <a:cs typeface="Calibri" panose="020F0502020204030204" pitchFamily="34" charset="0"/>
              </a:rPr>
              <a:t>Permette di effettuare l’analisi del </a:t>
            </a:r>
            <a:r>
              <a:rPr lang="it-IT" sz="14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collo di bottiglia</a:t>
            </a:r>
            <a:r>
              <a:rPr lang="it-IT" sz="1400" cap="none" dirty="0">
                <a:latin typeface="Bierstadt" panose="020B0004020202020204" pitchFamily="34" charset="0"/>
                <a:cs typeface="Calibri" panose="020F0502020204030204" pitchFamily="34" charset="0"/>
              </a:rPr>
              <a:t>, in modo tale da identificare i centri con la domanda più alta.</a:t>
            </a:r>
          </a:p>
        </p:txBody>
      </p:sp>
      <p:sp>
        <p:nvSpPr>
          <p:cNvPr id="23" name="Titolo 1">
            <a:extLst>
              <a:ext uri="{FF2B5EF4-FFF2-40B4-BE49-F238E27FC236}">
                <a16:creationId xmlns:a16="http://schemas.microsoft.com/office/drawing/2014/main" id="{E50CE864-7290-26D0-7BB4-E1779A58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90" y="-571021"/>
            <a:ext cx="8344524" cy="1596177"/>
          </a:xfrm>
        </p:spPr>
        <p:txBody>
          <a:bodyPr anchor="b"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Analisi del collo di bottiglia – 1 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1E97F44F-A537-75FB-9F0C-181DAA720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9793" y="1716946"/>
            <a:ext cx="7100166" cy="3600472"/>
          </a:xfrm>
          <a:prstGeom prst="rect">
            <a:avLst/>
          </a:prstGeom>
        </p:spPr>
      </p:pic>
      <p:sp>
        <p:nvSpPr>
          <p:cNvPr id="25" name="Segnaposto piè di pagina 4">
            <a:extLst>
              <a:ext uri="{FF2B5EF4-FFF2-40B4-BE49-F238E27FC236}">
                <a16:creationId xmlns:a16="http://schemas.microsoft.com/office/drawing/2014/main" id="{781CE42F-84AF-B29A-4734-DF489A676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Segnaposto numero diapositiva 3">
            <a:extLst>
              <a:ext uri="{FF2B5EF4-FFF2-40B4-BE49-F238E27FC236}">
                <a16:creationId xmlns:a16="http://schemas.microsoft.com/office/drawing/2014/main" id="{A9E80BDB-B452-7F79-D5B1-F420D562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2163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olo 1">
            <a:extLst>
              <a:ext uri="{FF2B5EF4-FFF2-40B4-BE49-F238E27FC236}">
                <a16:creationId xmlns:a16="http://schemas.microsoft.com/office/drawing/2014/main" id="{E50CE864-7290-26D0-7BB4-E1779A58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90" y="-571021"/>
            <a:ext cx="8344524" cy="1596177"/>
          </a:xfrm>
        </p:spPr>
        <p:txBody>
          <a:bodyPr anchor="b"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Analisi del collo di bottiglia – 2 </a:t>
            </a:r>
          </a:p>
        </p:txBody>
      </p:sp>
      <p:sp>
        <p:nvSpPr>
          <p:cNvPr id="25" name="Segnaposto piè di pagina 4">
            <a:extLst>
              <a:ext uri="{FF2B5EF4-FFF2-40B4-BE49-F238E27FC236}">
                <a16:creationId xmlns:a16="http://schemas.microsoft.com/office/drawing/2014/main" id="{781CE42F-84AF-B29A-4734-DF489A676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26" name="Segnaposto numero diapositiva 3">
            <a:extLst>
              <a:ext uri="{FF2B5EF4-FFF2-40B4-BE49-F238E27FC236}">
                <a16:creationId xmlns:a16="http://schemas.microsoft.com/office/drawing/2014/main" id="{A9E80BDB-B452-7F79-D5B1-F420D562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31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66FB25B-FD72-FD68-90CF-C50D4F0D9148}"/>
                  </a:ext>
                </a:extLst>
              </p:cNvPr>
              <p:cNvSpPr txBox="1"/>
              <p:nvPr/>
            </p:nvSpPr>
            <p:spPr>
              <a:xfrm>
                <a:off x="635490" y="1342283"/>
                <a:ext cx="6100762" cy="19552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buFont typeface="Arial" panose="020B0604020202020204" pitchFamily="34" charset="0"/>
                  <a:buChar char="•"/>
                </a:pP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Il </a:t>
                </a:r>
                <a:r>
                  <a:rPr lang="it-IT" sz="1600" b="1" dirty="0">
                    <a:latin typeface="Bierstadt" panose="020B0004020202020204" pitchFamily="34" charset="0"/>
                    <a:cs typeface="Times New Roman" panose="02020603050405020304" pitchFamily="18" charset="0"/>
                  </a:rPr>
                  <a:t>servizio medio </a:t>
                </a:r>
                <a:r>
                  <a:rPr lang="it-IT" sz="1600" dirty="0">
                    <a:latin typeface="Bierstadt" panose="020B0004020202020204" pitchFamily="34" charset="0"/>
                    <a:cs typeface="Times New Roman" panose="02020603050405020304" pitchFamily="18" charset="0"/>
                  </a:rPr>
                  <a:t>per ogni </a:t>
                </a: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centro del sistema è:</a:t>
                </a:r>
              </a:p>
              <a:p>
                <a:pPr marL="742950" lvl="1" indent="-285750" algn="just">
                  <a:lnSpc>
                    <a:spcPct val="107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=1/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=1800 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=1/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=600 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=1/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=120 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=1/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𝜇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=300 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it-IT" sz="1600" dirty="0"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buFont typeface="Courier New" panose="02070309020205020404" pitchFamily="49" charset="0"/>
                  <a:buChar char="o"/>
                </a:pPr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buFont typeface="Courier New" panose="02070309020205020404" pitchFamily="49" charset="0"/>
                  <a:buChar char="o"/>
                </a:pPr>
                <a:endParaRPr lang="it-IT" sz="1600" dirty="0"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66FB25B-FD72-FD68-90CF-C50D4F0D91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90" y="1342283"/>
                <a:ext cx="6100762" cy="1955279"/>
              </a:xfrm>
              <a:prstGeom prst="rect">
                <a:avLst/>
              </a:prstGeom>
              <a:blipFill>
                <a:blip r:embed="rId3"/>
                <a:stretch>
                  <a:fillRect l="-400" t="-6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63F2495-8BA6-28E0-FE15-2D6B0533D97C}"/>
                  </a:ext>
                </a:extLst>
              </p:cNvPr>
              <p:cNvSpPr txBox="1"/>
              <p:nvPr/>
            </p:nvSpPr>
            <p:spPr>
              <a:xfrm>
                <a:off x="635490" y="3171083"/>
                <a:ext cx="10921020" cy="1945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Per calcolare il numero medio di visite ai centri del sistema si effettuano i seguenti calcoli:</a:t>
                </a:r>
              </a:p>
              <a:p>
                <a:pPr marL="742950" lvl="1" indent="-285750" algn="just">
                  <a:lnSpc>
                    <a:spcPct val="107000"/>
                  </a:lnSpc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𝑛𝑒𝑤</m:t>
                            </m:r>
                          </m:sub>
                        </m:s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𝑜𝑙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=0.412 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𝑜𝑙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=0.588 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𝑎𝑏𝑎𝑛𝑑𝑜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𝑎𝑏𝑎𝑛𝑑𝑜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0.412</m:t>
                        </m:r>
                        <m:d>
                          <m:d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𝑎𝑏𝑎𝑛𝑑𝑜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+ 0.588</m:t>
                        </m:r>
                        <m:d>
                          <m:d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𝑎𝑏𝑎𝑛𝑑𝑜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𝑖𝑛𝑡𝑒𝑟𝑖𝑜</m:t>
                        </m:r>
                        <m:sSub>
                          <m:sSub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𝑤𝑎𝑠h</m:t>
                            </m:r>
                          </m:sub>
                        </m:sSub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0.3296</m:t>
                        </m:r>
                        <m:d>
                          <m:d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𝑎𝑏𝑎𝑛𝑑𝑜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+ 0.4704</m:t>
                        </m:r>
                        <m:d>
                          <m:d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𝑎𝑏𝑎𝑛𝑑𝑜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it-IT" sz="1600" dirty="0"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63F2495-8BA6-28E0-FE15-2D6B0533D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90" y="3171083"/>
                <a:ext cx="10921020" cy="1945276"/>
              </a:xfrm>
              <a:prstGeom prst="rect">
                <a:avLst/>
              </a:prstGeom>
              <a:blipFill>
                <a:blip r:embed="rId4"/>
                <a:stretch>
                  <a:fillRect l="-223" t="-6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46CA95-C53C-9282-3A2A-2F3D67222916}"/>
                  </a:ext>
                </a:extLst>
              </p:cNvPr>
              <p:cNvSpPr txBox="1"/>
              <p:nvPr/>
            </p:nvSpPr>
            <p:spPr>
              <a:xfrm>
                <a:off x="665276" y="5444277"/>
                <a:ext cx="4913721" cy="1054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07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Da cui possiamo ricavare:</a:t>
                </a:r>
              </a:p>
              <a:p>
                <a:pPr marL="742950" lvl="1" indent="-285750" algn="just">
                  <a:lnSpc>
                    <a:spcPct val="107000"/>
                  </a:lnSpc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it-IT" sz="1600" dirty="0"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le </a:t>
                </a:r>
                <a:r>
                  <a:rPr lang="it-IT" sz="1600" b="1" dirty="0"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visite ai centri</a:t>
                </a:r>
                <a:r>
                  <a:rPr lang="it-IT" sz="1600" dirty="0"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it-IT" sz="1600" dirty="0">
                    <a:effectLst/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/ 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𝛾</m:t>
                    </m:r>
                  </m:oMath>
                </a14:m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42950" lvl="1" indent="-285750" algn="just">
                  <a:lnSpc>
                    <a:spcPct val="107000"/>
                  </a:lnSpc>
                  <a:spcAft>
                    <a:spcPts val="600"/>
                  </a:spcAft>
                  <a:buFont typeface="Courier New" panose="02070309020205020404" pitchFamily="49" charset="0"/>
                  <a:buChar char="o"/>
                </a:pPr>
                <a:r>
                  <a:rPr lang="it-IT" sz="1600" dirty="0"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 </a:t>
                </a:r>
                <a:r>
                  <a:rPr lang="it-IT" sz="1600" b="1" dirty="0"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domanda media </a:t>
                </a:r>
                <a:r>
                  <a:rPr lang="it-IT" sz="1600" dirty="0"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 ogni centro: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6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latin typeface="Bierstadt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it-IT" sz="1600" dirty="0">
                  <a:effectLst/>
                  <a:latin typeface="Bierstadt" panose="020B00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2A46CA95-C53C-9282-3A2A-2F3D672229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76" y="5444277"/>
                <a:ext cx="4913721" cy="1054841"/>
              </a:xfrm>
              <a:prstGeom prst="rect">
                <a:avLst/>
              </a:prstGeom>
              <a:blipFill>
                <a:blip r:embed="rId5"/>
                <a:stretch>
                  <a:fillRect l="-496" t="-1156" b="-40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C2CEA53-9E1D-7699-FA3A-ECD4C7C7186F}"/>
                  </a:ext>
                </a:extLst>
              </p:cNvPr>
              <p:cNvSpPr txBox="1"/>
              <p:nvPr/>
            </p:nvSpPr>
            <p:spPr>
              <a:xfrm>
                <a:off x="5802763" y="5211136"/>
                <a:ext cx="6099858" cy="15211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=741.6 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it-IT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=352.8 </m:t>
                    </m:r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it-IT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07000"/>
                  </a:lnSpc>
                  <a:spcAft>
                    <a:spcPts val="8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49.44</m:t>
                        </m:r>
                        <m:d>
                          <m:d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𝑎𝑏𝑎𝑛𝑑𝑜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+ 70.56</m:t>
                        </m:r>
                        <m:d>
                          <m:d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𝑎𝑏𝑎𝑛𝑑𝑜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it-IT" sz="16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lang="it-IT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39.552</m:t>
                        </m:r>
                        <m:d>
                          <m:d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𝑎𝑏𝑎𝑛𝑑𝑜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h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  <m:r>
                          <a:rPr lang="it-IT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+ 56.448</m:t>
                        </m:r>
                        <m:d>
                          <m:dPr>
                            <m:ctrlPr>
                              <a:rPr lang="it-IT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600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𝑎𝑏𝑎𝑛𝑑𝑜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it-IT" sz="16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C2CEA53-9E1D-7699-FA3A-ECD4C7C71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763" y="5211136"/>
                <a:ext cx="6099858" cy="1521122"/>
              </a:xfrm>
              <a:prstGeom prst="rect">
                <a:avLst/>
              </a:prstGeom>
              <a:blipFill>
                <a:blip r:embed="rId6"/>
                <a:stretch>
                  <a:fillRect l="-400" b="-16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696481C-487C-2F1A-68A5-5A5CD1AA18DF}"/>
              </a:ext>
            </a:extLst>
          </p:cNvPr>
          <p:cNvCxnSpPr>
            <a:endCxn id="3" idx="1"/>
          </p:cNvCxnSpPr>
          <p:nvPr/>
        </p:nvCxnSpPr>
        <p:spPr>
          <a:xfrm flipV="1">
            <a:off x="5453462" y="5971697"/>
            <a:ext cx="349301" cy="359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96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olo 1">
            <a:extLst>
              <a:ext uri="{FF2B5EF4-FFF2-40B4-BE49-F238E27FC236}">
                <a16:creationId xmlns:a16="http://schemas.microsoft.com/office/drawing/2014/main" id="{E50CE864-7290-26D0-7BB4-E1779A58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90" y="-571021"/>
            <a:ext cx="8344524" cy="1596177"/>
          </a:xfrm>
        </p:spPr>
        <p:txBody>
          <a:bodyPr anchor="b"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Analisi del collo di bottiglia – 3 </a:t>
            </a:r>
          </a:p>
        </p:txBody>
      </p:sp>
      <p:sp>
        <p:nvSpPr>
          <p:cNvPr id="25" name="Segnaposto piè di pagina 4">
            <a:extLst>
              <a:ext uri="{FF2B5EF4-FFF2-40B4-BE49-F238E27FC236}">
                <a16:creationId xmlns:a16="http://schemas.microsoft.com/office/drawing/2014/main" id="{781CE42F-84AF-B29A-4734-DF489A676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26" name="Segnaposto numero diapositiva 3">
            <a:extLst>
              <a:ext uri="{FF2B5EF4-FFF2-40B4-BE49-F238E27FC236}">
                <a16:creationId xmlns:a16="http://schemas.microsoft.com/office/drawing/2014/main" id="{A9E80BDB-B452-7F79-D5B1-F420D562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32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6FB25B-FD72-FD68-90CF-C50D4F0D9148}"/>
              </a:ext>
            </a:extLst>
          </p:cNvPr>
          <p:cNvSpPr txBox="1"/>
          <p:nvPr/>
        </p:nvSpPr>
        <p:spPr>
          <a:xfrm>
            <a:off x="635489" y="1342283"/>
            <a:ext cx="10437323" cy="670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it-IT" dirty="0">
              <a:effectLst/>
              <a:latin typeface="Bierstadt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07000"/>
              </a:lnSpc>
              <a:buFont typeface="Courier New" panose="02070309020205020404" pitchFamily="49" charset="0"/>
              <a:buChar char="o"/>
            </a:pPr>
            <a:endParaRPr lang="it-IT" dirty="0">
              <a:latin typeface="Bierstadt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1">
                <a:extLst>
                  <a:ext uri="{FF2B5EF4-FFF2-40B4-BE49-F238E27FC236}">
                    <a16:creationId xmlns:a16="http://schemas.microsoft.com/office/drawing/2014/main" id="{3FD4E5CD-8AF5-34EF-09F5-A6351A6D5E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606283"/>
                  </p:ext>
                </p:extLst>
              </p:nvPr>
            </p:nvGraphicFramePr>
            <p:xfrm>
              <a:off x="1953980" y="2179536"/>
              <a:ext cx="7800339" cy="31907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99847">
                      <a:extLst>
                        <a:ext uri="{9D8B030D-6E8A-4147-A177-3AD203B41FA5}">
                          <a16:colId xmlns:a16="http://schemas.microsoft.com/office/drawing/2014/main" val="1506581243"/>
                        </a:ext>
                      </a:extLst>
                    </a:gridCol>
                    <a:gridCol w="2599847">
                      <a:extLst>
                        <a:ext uri="{9D8B030D-6E8A-4147-A177-3AD203B41FA5}">
                          <a16:colId xmlns:a16="http://schemas.microsoft.com/office/drawing/2014/main" val="1881321997"/>
                        </a:ext>
                      </a:extLst>
                    </a:gridCol>
                    <a:gridCol w="2600645">
                      <a:extLst>
                        <a:ext uri="{9D8B030D-6E8A-4147-A177-3AD203B41FA5}">
                          <a16:colId xmlns:a16="http://schemas.microsoft.com/office/drawing/2014/main" val="2038815883"/>
                        </a:ext>
                      </a:extLst>
                    </a:gridCol>
                  </a:tblGrid>
                  <a:tr h="3144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dirty="0">
                              <a:effectLst/>
                              <a:latin typeface="+mn-lt"/>
                            </a:rPr>
                            <a:t> </a:t>
                          </a:r>
                          <a:endParaRPr lang="it-IT" sz="18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08:30 → 13:00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13:00 → 17:30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90780303"/>
                      </a:ext>
                    </a:extLst>
                  </a:tr>
                  <a:tr h="49904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𝑎𝑏𝑎𝑛𝑑𝑜</m:t>
                                    </m:r>
                                    <m:sSub>
                                      <m:sSubPr>
                                        <m:ctrlPr>
                                          <a:rPr lang="it-IT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it-IT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0.67552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0.83752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98834908"/>
                      </a:ext>
                    </a:extLst>
                  </a:tr>
                  <a:tr h="49904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𝑎𝑏𝑎𝑛𝑑𝑜</m:t>
                                    </m:r>
                                    <m:sSub>
                                      <m:sSubPr>
                                        <m:ctrlPr>
                                          <a:rPr lang="it-IT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it-IT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0.34764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0.67086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12635101"/>
                      </a:ext>
                    </a:extLst>
                  </a:tr>
                  <a:tr h="4695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dirty="0">
                              <a:effectLst/>
                              <a:latin typeface="+mn-lt"/>
                            </a:rPr>
                            <a:t>741.6</a:t>
                          </a:r>
                          <a:endParaRPr lang="it-IT" sz="18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dirty="0">
                              <a:effectLst/>
                              <a:latin typeface="+mn-lt"/>
                            </a:rPr>
                            <a:t>741.6</a:t>
                          </a:r>
                          <a:endParaRPr lang="it-IT" sz="18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90216314"/>
                      </a:ext>
                    </a:extLst>
                  </a:tr>
                  <a:tr h="4695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352.8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dirty="0">
                              <a:effectLst/>
                              <a:latin typeface="+mn-lt"/>
                            </a:rPr>
                            <a:t>352.8</a:t>
                          </a:r>
                          <a:endParaRPr lang="it-IT" sz="18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52062000"/>
                      </a:ext>
                    </a:extLst>
                  </a:tr>
                  <a:tr h="4695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62.07281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31.25712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9965262"/>
                      </a:ext>
                    </a:extLst>
                  </a:tr>
                  <a:tr h="4695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it-IT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49.65825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dirty="0">
                              <a:effectLst/>
                              <a:latin typeface="+mn-lt"/>
                            </a:rPr>
                            <a:t>25.00570</a:t>
                          </a:r>
                          <a:endParaRPr lang="it-IT" sz="18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845500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1">
                <a:extLst>
                  <a:ext uri="{FF2B5EF4-FFF2-40B4-BE49-F238E27FC236}">
                    <a16:creationId xmlns:a16="http://schemas.microsoft.com/office/drawing/2014/main" id="{3FD4E5CD-8AF5-34EF-09F5-A6351A6D5E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67606283"/>
                  </p:ext>
                </p:extLst>
              </p:nvPr>
            </p:nvGraphicFramePr>
            <p:xfrm>
              <a:off x="1953980" y="2179536"/>
              <a:ext cx="7800339" cy="31907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599847">
                      <a:extLst>
                        <a:ext uri="{9D8B030D-6E8A-4147-A177-3AD203B41FA5}">
                          <a16:colId xmlns:a16="http://schemas.microsoft.com/office/drawing/2014/main" val="1506581243"/>
                        </a:ext>
                      </a:extLst>
                    </a:gridCol>
                    <a:gridCol w="2599847">
                      <a:extLst>
                        <a:ext uri="{9D8B030D-6E8A-4147-A177-3AD203B41FA5}">
                          <a16:colId xmlns:a16="http://schemas.microsoft.com/office/drawing/2014/main" val="1881321997"/>
                        </a:ext>
                      </a:extLst>
                    </a:gridCol>
                    <a:gridCol w="2600645">
                      <a:extLst>
                        <a:ext uri="{9D8B030D-6E8A-4147-A177-3AD203B41FA5}">
                          <a16:colId xmlns:a16="http://schemas.microsoft.com/office/drawing/2014/main" val="2038815883"/>
                        </a:ext>
                      </a:extLst>
                    </a:gridCol>
                  </a:tblGrid>
                  <a:tr h="3144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dirty="0">
                              <a:effectLst/>
                              <a:latin typeface="+mn-lt"/>
                            </a:rPr>
                            <a:t> </a:t>
                          </a:r>
                          <a:endParaRPr lang="it-IT" sz="18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08:30 → 13:00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13:00 → 17:30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90780303"/>
                      </a:ext>
                    </a:extLst>
                  </a:tr>
                  <a:tr h="49904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4" t="-78049" r="-200937" b="-47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0.67552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0.83752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998834908"/>
                      </a:ext>
                    </a:extLst>
                  </a:tr>
                  <a:tr h="499045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4" t="-178049" r="-200937" b="-3792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0.34764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0.67086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812635101"/>
                      </a:ext>
                    </a:extLst>
                  </a:tr>
                  <a:tr h="46953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4" t="-296104" r="-200937" b="-3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dirty="0">
                              <a:effectLst/>
                              <a:latin typeface="+mn-lt"/>
                            </a:rPr>
                            <a:t>741.6</a:t>
                          </a:r>
                          <a:endParaRPr lang="it-IT" sz="18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dirty="0">
                              <a:effectLst/>
                              <a:latin typeface="+mn-lt"/>
                            </a:rPr>
                            <a:t>741.6</a:t>
                          </a:r>
                          <a:endParaRPr lang="it-IT" sz="18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90216314"/>
                      </a:ext>
                    </a:extLst>
                  </a:tr>
                  <a:tr h="46953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4" t="-396104" r="-200937" b="-2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352.8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dirty="0">
                              <a:effectLst/>
                              <a:latin typeface="+mn-lt"/>
                            </a:rPr>
                            <a:t>352.8</a:t>
                          </a:r>
                          <a:endParaRPr lang="it-IT" sz="18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652062000"/>
                      </a:ext>
                    </a:extLst>
                  </a:tr>
                  <a:tr h="46953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4" t="-496104" r="-200937" b="-10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62.07281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31.25712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4169965262"/>
                      </a:ext>
                    </a:extLst>
                  </a:tr>
                  <a:tr h="469532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blipFill>
                          <a:blip r:embed="rId3"/>
                          <a:stretch>
                            <a:fillRect l="-234" t="-596104" r="-200937" b="-38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>
                              <a:effectLst/>
                              <a:latin typeface="+mn-lt"/>
                            </a:rPr>
                            <a:t>49.65825</a:t>
                          </a:r>
                          <a:endParaRPr lang="it-IT" sz="180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dirty="0">
                              <a:effectLst/>
                              <a:latin typeface="+mn-lt"/>
                            </a:rPr>
                            <a:t>25.00570</a:t>
                          </a:r>
                          <a:endParaRPr lang="it-IT" sz="1800" dirty="0">
                            <a:effectLst/>
                            <a:latin typeface="+mn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845500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Ovale 2">
            <a:extLst>
              <a:ext uri="{FF2B5EF4-FFF2-40B4-BE49-F238E27FC236}">
                <a16:creationId xmlns:a16="http://schemas.microsoft.com/office/drawing/2014/main" id="{A76856E0-F2DB-2643-E177-3B7C766604D9}"/>
              </a:ext>
            </a:extLst>
          </p:cNvPr>
          <p:cNvSpPr/>
          <p:nvPr/>
        </p:nvSpPr>
        <p:spPr>
          <a:xfrm>
            <a:off x="5060315" y="3312428"/>
            <a:ext cx="4157663" cy="6708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10FAFC-9971-4992-CB43-1EAB9FEFA492}"/>
              </a:ext>
            </a:extLst>
          </p:cNvPr>
          <p:cNvSpPr txBox="1"/>
          <p:nvPr/>
        </p:nvSpPr>
        <p:spPr>
          <a:xfrm>
            <a:off x="635489" y="1374407"/>
            <a:ext cx="10792296" cy="6065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it-IT" sz="1600" dirty="0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Eseguendo la simulazione a orizzonte infinito per le singole fasce orarie abbiamo ottenuto i valori per la probabilità media di abbandono dal centro 1, probabilità media di abbandono dal centro 2 e per le domande medie relative ai vari centri.</a:t>
            </a:r>
          </a:p>
        </p:txBody>
      </p:sp>
    </p:spTree>
    <p:extLst>
      <p:ext uri="{BB962C8B-B14F-4D97-AF65-F5344CB8AC3E}">
        <p14:creationId xmlns:p14="http://schemas.microsoft.com/office/powerpoint/2010/main" val="20092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Simulazione a orizzonte infinito – 1 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4239" y="1551437"/>
            <a:ext cx="10572751" cy="447852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it-IT" sz="1700" cap="none" dirty="0">
                <a:latin typeface="Bierstadt" panose="020B0004020202020204" pitchFamily="34" charset="0"/>
                <a:cs typeface="Calibri" panose="020F0502020204030204" pitchFamily="34" charset="0"/>
              </a:rPr>
              <a:t>La simulazione a orizzonte infinito è un metodo utilizzato per studiare il comportamento di un sistema nel lungo periodo, per ottenere statistiche a stato stazionario del sistema.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it-IT" sz="1700" cap="none" dirty="0">
                <a:latin typeface="Bierstadt" panose="020B0004020202020204" pitchFamily="34" charset="0"/>
                <a:cs typeface="Calibri" panose="020F0502020204030204" pitchFamily="34" charset="0"/>
              </a:rPr>
              <a:t>Il sistema viene simulato per un </a:t>
            </a:r>
            <a:r>
              <a:rPr lang="it-IT" sz="17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periodo di tempo molto lungo</a:t>
            </a:r>
            <a:r>
              <a:rPr lang="it-IT" sz="1700" cap="none" dirty="0">
                <a:latin typeface="Bierstadt" panose="020B0004020202020204" pitchFamily="34" charset="0"/>
                <a:cs typeface="Calibri" panose="020F0502020204030204" pitchFamily="34" charset="0"/>
              </a:rPr>
              <a:t>, in modo da ottenere misure statisticamente stabili e rappresentative del suo comportamento medio nel tempo.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it-IT" sz="1700" cap="none" dirty="0">
                <a:latin typeface="Bierstadt" panose="020B0004020202020204" pitchFamily="34" charset="0"/>
                <a:cs typeface="Calibri" panose="020F0502020204030204" pitchFamily="34" charset="0"/>
              </a:rPr>
              <a:t>A tal scopo viene usato il metodo delle </a:t>
            </a:r>
            <a:r>
              <a:rPr lang="it-IT" sz="17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Batch Means</a:t>
            </a:r>
            <a:r>
              <a:rPr lang="it-IT" sz="1700" cap="none" dirty="0">
                <a:latin typeface="Bierstadt" panose="020B0004020202020204" pitchFamily="34" charset="0"/>
                <a:cs typeface="Calibri" panose="020F0502020204030204" pitchFamily="34" charset="0"/>
              </a:rPr>
              <a:t>,</a:t>
            </a:r>
            <a:r>
              <a:rPr lang="it-IT" sz="17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 </a:t>
            </a:r>
            <a:r>
              <a:rPr lang="it-IT" sz="1700" cap="none" dirty="0">
                <a:latin typeface="Bierstadt" panose="020B0004020202020204" pitchFamily="34" charset="0"/>
                <a:cs typeface="Calibri" panose="020F0502020204030204" pitchFamily="34" charset="0"/>
              </a:rPr>
              <a:t>che consiste nel suddividere l'intera esecuzione della simulazione in una serie di batch più piccoli e calcolare le statistiche dei risultati ottenuti in ciascun batch.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it-IT" sz="1700" cap="none" dirty="0">
                <a:latin typeface="Bierstadt" panose="020B0004020202020204" pitchFamily="34" charset="0"/>
                <a:cs typeface="Calibri" panose="020F0502020204030204" pitchFamily="34" charset="0"/>
              </a:rPr>
              <a:t>Per determinare le dimensioni ottimali dei batch sono state seguite le raccomandazioni proposte da </a:t>
            </a:r>
            <a:r>
              <a:rPr lang="it-IT" sz="1700" i="1" cap="none" dirty="0">
                <a:latin typeface="Bierstadt" panose="020B0004020202020204" pitchFamily="34" charset="0"/>
                <a:cs typeface="Calibri" panose="020F0502020204030204" pitchFamily="34" charset="0"/>
              </a:rPr>
              <a:t>Banks, Carson, Nelson </a:t>
            </a:r>
            <a:r>
              <a:rPr lang="it-IT" sz="1700" cap="none" dirty="0">
                <a:latin typeface="Bierstadt" panose="020B0004020202020204" pitchFamily="34" charset="0"/>
                <a:cs typeface="Calibri" panose="020F0502020204030204" pitchFamily="34" charset="0"/>
              </a:rPr>
              <a:t>e</a:t>
            </a:r>
            <a:r>
              <a:rPr lang="it-IT" sz="1700" i="1" cap="none" dirty="0">
                <a:latin typeface="Bierstadt" panose="020B0004020202020204" pitchFamily="34" charset="0"/>
                <a:cs typeface="Calibri" panose="020F0502020204030204" pitchFamily="34" charset="0"/>
              </a:rPr>
              <a:t> Nicol</a:t>
            </a:r>
            <a:r>
              <a:rPr lang="it-IT" sz="1700" cap="none" dirty="0">
                <a:latin typeface="Bierstadt" panose="020B0004020202020204" pitchFamily="34" charset="0"/>
                <a:cs typeface="Calibri" panose="020F0502020204030204" pitchFamily="34" charset="0"/>
              </a:rPr>
              <a:t>. Da qui: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1700" cap="none" dirty="0">
                <a:latin typeface="Bierstadt" panose="020B0004020202020204" pitchFamily="34" charset="0"/>
                <a:cs typeface="Calibri" panose="020F0502020204030204" pitchFamily="34" charset="0"/>
              </a:rPr>
              <a:t>k = 128 batch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1700" cap="none" dirty="0">
                <a:latin typeface="Bierstadt" panose="020B0004020202020204" pitchFamily="34" charset="0"/>
                <a:cs typeface="Calibri" panose="020F0502020204030204" pitchFamily="34" charset="0"/>
              </a:rPr>
              <a:t>b = 1024 job (dimensione di ogni batch)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endParaRPr lang="it-IT" sz="17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endParaRPr lang="it-IT" sz="17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8BCB92C8-76B4-B849-5D61-57747814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33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7C83D3CE-09F4-87B5-6026-D703935C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4038190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Simulazione a orizzonte infinito – 2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0600F49-8C4E-D679-495C-7CF5C2325D3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13775" y="1145222"/>
                <a:ext cx="10572751" cy="2742771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Viene eseguita una simulazione di </a:t>
                </a:r>
                <a14:m>
                  <m:oMath xmlns:m="http://schemas.openxmlformats.org/officeDocument/2006/math">
                    <m:r>
                      <a:rPr lang="it-IT" sz="160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𝑛</m:t>
                    </m:r>
                    <m:r>
                      <a:rPr lang="it-IT" sz="160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it-IT" sz="160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𝑘</m:t>
                    </m:r>
                    <m:r>
                      <a:rPr lang="it-IT" sz="160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∗</m:t>
                    </m:r>
                    <m:r>
                      <a:rPr lang="it-IT" sz="160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𝑏</m:t>
                    </m:r>
                    <m:r>
                      <a:rPr lang="it-IT" sz="1600" i="1" cap="none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it-IT" sz="1600" b="1" i="1" cap="none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𝟏𝟑𝟏𝟎𝟕𝟐</m:t>
                    </m:r>
                    <m:r>
                      <a:rPr lang="it-IT" sz="1600" b="1" i="1" cap="none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it-IT" sz="1600" b="1" i="1" cap="none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𝒋𝒐𝒃𝒔</m:t>
                    </m:r>
                  </m:oMath>
                </a14:m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. Ad ogni batch vengono calcolate le metriche di interesse (tempi di attesa, di risposta e le probabilità di perdita del batch).</a:t>
                </a:r>
              </a:p>
              <a:p>
                <a:pPr algn="just"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A questo punto, si mantiene invariato lo stato del sistema (numero di job in coda e nel centro) e si azzerano le sole statistiche di output (e.g., tempi di risposta, tempi di attesa, job completati), così da calcolare le medie in modo </a:t>
                </a:r>
                <a:r>
                  <a:rPr lang="it-IT" sz="1600" b="1" cap="none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erstadt" panose="020B0004020202020204" pitchFamily="34" charset="0"/>
                    <a:cs typeface="Calibri" panose="020F0502020204030204" pitchFamily="34" charset="0"/>
                  </a:rPr>
                  <a:t>indipendente</a:t>
                </a: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 per ciascun batch.</a:t>
                </a:r>
              </a:p>
              <a:p>
                <a:pPr algn="just"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Una volta raggiunto il numero indicato di batch, si termina la raccolta delle stime di un determinato centro e viene calcolato l’intervallo di confidenza tramite </a:t>
                </a:r>
                <a:r>
                  <a:rPr lang="it-IT" sz="1600" i="1" cap="none" dirty="0">
                    <a:latin typeface="Consolas" panose="020B0609020204030204" pitchFamily="49" charset="0"/>
                    <a:cs typeface="Calibri" panose="020F0502020204030204" pitchFamily="34" charset="0"/>
                  </a:rPr>
                  <a:t>estimate.py</a:t>
                </a: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algn="just"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Durante questa simulazione, lo studio si è focalizzato su:</a:t>
                </a:r>
              </a:p>
              <a:p>
                <a:pPr algn="just">
                  <a:lnSpc>
                    <a:spcPct val="100000"/>
                  </a:lnSpc>
                  <a:spcBef>
                    <a:spcPts val="1800"/>
                  </a:spcBef>
                </a:pPr>
                <a:endParaRPr lang="it-IT" sz="1600" cap="none" dirty="0">
                  <a:latin typeface="Bierstadt" panose="020B000402020202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0600F49-8C4E-D679-495C-7CF5C2325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13775" y="1145222"/>
                <a:ext cx="10572751" cy="2742771"/>
              </a:xfrm>
              <a:blipFill>
                <a:blip r:embed="rId3"/>
                <a:stretch>
                  <a:fillRect l="-231" t="-667" r="-288" b="-24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2912F0ED-49F7-E92D-F29B-B5D88BBE0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34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99D15507-BAE3-5030-8114-13D38F7A1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7CF949F2-7A53-494A-806E-CE2B9C3364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500695"/>
              </p:ext>
            </p:extLst>
          </p:nvPr>
        </p:nvGraphicFramePr>
        <p:xfrm>
          <a:off x="1541942" y="3955929"/>
          <a:ext cx="9316415" cy="2670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447042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B0F1FC6F-310C-23D3-E3B3-0C511A0B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61109"/>
          </a:xfrm>
        </p:spPr>
        <p:txBody>
          <a:bodyPr/>
          <a:lstStyle/>
          <a:p>
            <a:pPr algn="l"/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fascia oraria 08:30-13:00</a:t>
            </a:r>
            <a:endParaRPr lang="it-IT" dirty="0"/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9C459FCF-B12B-4126-3044-44F7D8AD5476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56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2000" b="1" cap="none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Configurazione {2,2,1,3}</a:t>
            </a:r>
            <a:endParaRPr lang="it-IT" sz="2000" cap="none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0EBA6AA-5105-F2A0-8A5C-4AC7444E5F90}"/>
              </a:ext>
            </a:extLst>
          </p:cNvPr>
          <p:cNvCxnSpPr/>
          <p:nvPr/>
        </p:nvCxnSpPr>
        <p:spPr>
          <a:xfrm>
            <a:off x="0" y="561108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D9D5516-A2CC-8C1A-B541-ED19250D9EAA}"/>
              </a:ext>
            </a:extLst>
          </p:cNvPr>
          <p:cNvSpPr txBox="1"/>
          <p:nvPr/>
        </p:nvSpPr>
        <p:spPr>
          <a:xfrm>
            <a:off x="6457904" y="2014488"/>
            <a:ext cx="5734095" cy="914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Il tempo di risposta in tale centro supera notevolmente il limite massimo richiesto nei QoS di 45 minuti (2700 sec).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E84F7FB-CDE2-0226-AB83-6A7392C3CFA7}"/>
                  </a:ext>
                </a:extLst>
              </p:cNvPr>
              <p:cNvSpPr txBox="1"/>
              <p:nvPr/>
            </p:nvSpPr>
            <p:spPr>
              <a:xfrm>
                <a:off x="6876992" y="1241249"/>
                <a:ext cx="3553602" cy="353943"/>
              </a:xfrm>
              <a:prstGeom prst="rect">
                <a:avLst/>
              </a:prstGeom>
              <a:solidFill>
                <a:srgbClr val="D363C3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7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7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7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7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it-IT" sz="17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sub>
                          </m:sSub>
                        </m:e>
                      </m:d>
                      <m:r>
                        <a:rPr lang="it-IT" sz="17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𝟒𝟎𝟑𝟖</m:t>
                      </m:r>
                      <m:r>
                        <a:rPr lang="it-IT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𝟑𝟕𝟐𝟔</m:t>
                      </m:r>
                      <m:r>
                        <a:rPr lang="it-IT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𝟏𝟖</m:t>
                      </m:r>
                      <m:r>
                        <a:rPr lang="it-IT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7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𝟐𝟎𝟓𝟎</m:t>
                      </m:r>
                    </m:oMath>
                  </m:oMathPara>
                </a14:m>
                <a:endParaRPr lang="it-IT" sz="17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E84F7FB-CDE2-0226-AB83-6A7392C3C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992" y="1241249"/>
                <a:ext cx="3553602" cy="3539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F8ACCB68-E465-D58D-8CF9-5CC9F1056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166241"/>
              </p:ext>
            </p:extLst>
          </p:nvPr>
        </p:nvGraphicFramePr>
        <p:xfrm>
          <a:off x="892257" y="4497472"/>
          <a:ext cx="10400557" cy="1818594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849809">
                  <a:extLst>
                    <a:ext uri="{9D8B030D-6E8A-4147-A177-3AD203B41FA5}">
                      <a16:colId xmlns:a16="http://schemas.microsoft.com/office/drawing/2014/main" val="2029217330"/>
                    </a:ext>
                  </a:extLst>
                </a:gridCol>
                <a:gridCol w="2137687">
                  <a:extLst>
                    <a:ext uri="{9D8B030D-6E8A-4147-A177-3AD203B41FA5}">
                      <a16:colId xmlns:a16="http://schemas.microsoft.com/office/drawing/2014/main" val="1086212603"/>
                    </a:ext>
                  </a:extLst>
                </a:gridCol>
                <a:gridCol w="2137687">
                  <a:extLst>
                    <a:ext uri="{9D8B030D-6E8A-4147-A177-3AD203B41FA5}">
                      <a16:colId xmlns:a16="http://schemas.microsoft.com/office/drawing/2014/main" val="1899082803"/>
                    </a:ext>
                  </a:extLst>
                </a:gridCol>
                <a:gridCol w="2137687">
                  <a:extLst>
                    <a:ext uri="{9D8B030D-6E8A-4147-A177-3AD203B41FA5}">
                      <a16:colId xmlns:a16="http://schemas.microsoft.com/office/drawing/2014/main" val="1346267260"/>
                    </a:ext>
                  </a:extLst>
                </a:gridCol>
                <a:gridCol w="2137687">
                  <a:extLst>
                    <a:ext uri="{9D8B030D-6E8A-4147-A177-3AD203B41FA5}">
                      <a16:colId xmlns:a16="http://schemas.microsoft.com/office/drawing/2014/main" val="3350148088"/>
                    </a:ext>
                  </a:extLst>
                </a:gridCol>
              </a:tblGrid>
              <a:tr h="604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Metriche</a:t>
                      </a:r>
                      <a:endParaRPr lang="it-IT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kern="100">
                          <a:solidFill>
                            <a:schemeClr val="tx1"/>
                          </a:solidFill>
                          <a:effectLst/>
                        </a:rPr>
                        <a:t>Centro 1</a:t>
                      </a:r>
                      <a:endParaRPr lang="it-IT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Centro 2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Centro 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kern="1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Centro 4</a:t>
                      </a:r>
                      <a:endParaRPr lang="it-IT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989275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Utilizzazione</a:t>
                      </a:r>
                      <a:endParaRPr lang="it-IT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0.9887 +/- 0.0011</a:t>
                      </a:r>
                      <a:endParaRPr lang="it-IT" sz="1600" b="0" kern="100" dirty="0">
                        <a:solidFill>
                          <a:schemeClr val="dk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+mn-ea"/>
                          <a:cs typeface="Times New Roman" panose="02020603050405020304" pitchFamily="18" charset="0"/>
                        </a:rPr>
                        <a:t>0.7425 +/- 0.0059</a:t>
                      </a:r>
                      <a:endParaRPr lang="it-IT" sz="1600" b="0" kern="100" dirty="0">
                        <a:solidFill>
                          <a:schemeClr val="dk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+mn-ea"/>
                          <a:cs typeface="Times New Roman" panose="02020603050405020304" pitchFamily="18" charset="0"/>
                        </a:rPr>
                        <a:t>0.4213 +/- 0.0027</a:t>
                      </a:r>
                      <a:endParaRPr lang="it-IT" sz="1600" b="0" kern="100" dirty="0">
                        <a:solidFill>
                          <a:schemeClr val="dk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+mn-ea"/>
                          <a:cs typeface="Times New Roman" panose="02020603050405020304" pitchFamily="18" charset="0"/>
                        </a:rPr>
                        <a:t>0.2775 +/- 0.0018</a:t>
                      </a:r>
                      <a:endParaRPr lang="it-IT" sz="1600" b="0" kern="100" dirty="0">
                        <a:solidFill>
                          <a:schemeClr val="dk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01166"/>
                  </a:ext>
                </a:extLst>
              </a:tr>
              <a:tr h="474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 medio di attesa</a:t>
                      </a:r>
                      <a:endParaRPr lang="it-IT" sz="1600" b="1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00" dirty="0">
                          <a:solidFill>
                            <a:srgbClr val="FF0000"/>
                          </a:solidFill>
                          <a:effectLst/>
                          <a:latin typeface="Tw Cen MT (Corpo)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2242.3417 +/- 16.9910</a:t>
                      </a:r>
                      <a:endParaRPr lang="it-IT" sz="1600" b="0" kern="100" dirty="0"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00" dirty="0">
                          <a:solidFill>
                            <a:srgbClr val="FF0000"/>
                          </a:solidFill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353.9279 +/- 10.1700</a:t>
                      </a:r>
                      <a:endParaRPr lang="it-IT" sz="1600" b="0" kern="100" dirty="0"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00" dirty="0"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31.1152 +/- 0.5644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00" dirty="0"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 +/- 0.0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778347"/>
                  </a:ext>
                </a:extLst>
              </a:tr>
            </a:tbl>
          </a:graphicData>
        </a:graphic>
      </p:graphicFrame>
      <p:sp>
        <p:nvSpPr>
          <p:cNvPr id="21" name="Segnaposto numero diapositiva 3">
            <a:extLst>
              <a:ext uri="{FF2B5EF4-FFF2-40B4-BE49-F238E27FC236}">
                <a16:creationId xmlns:a16="http://schemas.microsoft.com/office/drawing/2014/main" id="{F0ACF163-3D88-78D0-D2CB-F55C15A80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35</a:t>
            </a:fld>
            <a:endParaRPr lang="it-IT"/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1A224097-F63E-11BF-C3CA-58A7F362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0B4B09-4C5A-1DFC-20D1-8B3156E0A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88" y="1010146"/>
            <a:ext cx="6121311" cy="280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0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B0F1FC6F-310C-23D3-E3B3-0C511A0B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61109"/>
          </a:xfrm>
        </p:spPr>
        <p:txBody>
          <a:bodyPr/>
          <a:lstStyle/>
          <a:p>
            <a:pPr algn="l"/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fascia oraria 08:30-13:00</a:t>
            </a:r>
            <a:endParaRPr lang="it-IT" dirty="0"/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9C459FCF-B12B-4126-3044-44F7D8AD5476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56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2000" b="1" cap="none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Configurazione {4,3,1,3} vs {5,3,1,3}</a:t>
            </a:r>
            <a:endParaRPr lang="it-IT" sz="2000" cap="none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0EBA6AA-5105-F2A0-8A5C-4AC7444E5F90}"/>
              </a:ext>
            </a:extLst>
          </p:cNvPr>
          <p:cNvCxnSpPr/>
          <p:nvPr/>
        </p:nvCxnSpPr>
        <p:spPr>
          <a:xfrm>
            <a:off x="0" y="561108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D9D5516-A2CC-8C1A-B541-ED19250D9EAA}"/>
              </a:ext>
            </a:extLst>
          </p:cNvPr>
          <p:cNvSpPr txBox="1"/>
          <p:nvPr/>
        </p:nvSpPr>
        <p:spPr>
          <a:xfrm>
            <a:off x="6091382" y="861061"/>
            <a:ext cx="6099464" cy="6069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Il tempo di attesa nel centro 1 con la configurazione {4,3,1,3} è superiore al tempo desiderato: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 algn="just">
              <a:spcBef>
                <a:spcPts val="480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Si aggiunge un servente nel centro 1 (lavaggio a mano), ottenendo un tempo di attesa di: </a:t>
            </a:r>
          </a:p>
          <a:p>
            <a:pPr marL="285750" indent="-285750" algn="just">
              <a:spcBef>
                <a:spcPts val="3000"/>
              </a:spcBef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 algn="just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I 3 serventi nel centro 2 garantiscono, in entrambe le configurazioni, un tempo medio di attesa di:</a:t>
            </a:r>
          </a:p>
          <a:p>
            <a:pPr marL="285750" indent="-285750" algn="just">
              <a:spcBef>
                <a:spcPts val="3000"/>
              </a:spcBef>
              <a:buFont typeface="Arial" panose="020B0604020202020204" pitchFamily="34" charset="0"/>
              <a:buChar char="•"/>
            </a:pPr>
            <a:endParaRPr lang="it-IT" sz="1600" dirty="0"/>
          </a:p>
          <a:p>
            <a:pPr marL="285750" indent="-285750" algn="just">
              <a:spcBef>
                <a:spcPts val="420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I 3 serventi nel centro 4 garantiscono una probabilità di abbandono di:</a:t>
            </a:r>
          </a:p>
          <a:p>
            <a:pPr algn="just">
              <a:spcBef>
                <a:spcPts val="3000"/>
              </a:spcBef>
            </a:pPr>
            <a:endParaRPr lang="it-IT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E84F7FB-CDE2-0226-AB83-6A7392C3CFA7}"/>
                  </a:ext>
                </a:extLst>
              </p:cNvPr>
              <p:cNvSpPr txBox="1"/>
              <p:nvPr/>
            </p:nvSpPr>
            <p:spPr>
              <a:xfrm>
                <a:off x="7638703" y="3006206"/>
                <a:ext cx="3268331" cy="460832"/>
              </a:xfrm>
              <a:prstGeom prst="rect">
                <a:avLst/>
              </a:prstGeom>
              <a:solidFill>
                <a:srgbClr val="5FDF65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6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sz="16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it-IT" sz="16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it-IT" sz="16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sz="16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𝟏𝟎𝟗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𝟏𝟗𝟖𝟎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+/− 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𝟐𝟕𝟒𝟗</m:t>
                      </m:r>
                    </m:oMath>
                  </m:oMathPara>
                </a14:m>
                <a:endParaRPr lang="it-IT" sz="16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1E84F7FB-CDE2-0226-AB83-6A7392C3CF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8703" y="3006206"/>
                <a:ext cx="3268331" cy="46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3EE86A9-FE01-C547-A6A8-FE1F203F922E}"/>
                  </a:ext>
                </a:extLst>
              </p:cNvPr>
              <p:cNvSpPr txBox="1"/>
              <p:nvPr/>
            </p:nvSpPr>
            <p:spPr>
              <a:xfrm>
                <a:off x="7469042" y="1501287"/>
                <a:ext cx="3313215" cy="4608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it-IT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𝟑𝟏𝟖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𝟓𝟓𝟒𝟓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𝟏𝟐𝟑𝟓</m:t>
                      </m:r>
                    </m:oMath>
                  </m:oMathPara>
                </a14:m>
                <a:endParaRPr lang="it-IT" sz="1600" b="1" dirty="0">
                  <a:solidFill>
                    <a:srgbClr val="000000"/>
                  </a:solidFill>
                  <a:latin typeface="Tw Cen MT (Corpo)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3EE86A9-FE01-C547-A6A8-FE1F203F9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042" y="1501287"/>
                <a:ext cx="3313215" cy="46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ECD6A42-5BD7-D69E-065D-5E0FDA826971}"/>
                  </a:ext>
                </a:extLst>
              </p:cNvPr>
              <p:cNvSpPr txBox="1"/>
              <p:nvPr/>
            </p:nvSpPr>
            <p:spPr>
              <a:xfrm>
                <a:off x="7735077" y="4511125"/>
                <a:ext cx="3075586" cy="377347"/>
              </a:xfrm>
              <a:prstGeom prst="rect">
                <a:avLst/>
              </a:prstGeom>
              <a:solidFill>
                <a:srgbClr val="5FDF65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6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 b="1" i="1" smtClean="0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16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it-IT" sz="1600" b="1" i="1" smtClean="0">
                                      <a:solidFill>
                                        <a:schemeClr val="tx2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  <m:r>
                        <a:rPr lang="it-IT" sz="16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𝟔𝟐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𝟓𝟎𝟔𝟗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+/− 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𝟔𝟓𝟗𝟐</m:t>
                      </m:r>
                    </m:oMath>
                  </m:oMathPara>
                </a14:m>
                <a:endParaRPr lang="it-IT" sz="16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6ECD6A42-5BD7-D69E-065D-5E0FDA82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5077" y="4511125"/>
                <a:ext cx="3075586" cy="3773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44B2FDC-2282-2897-9E37-A339C95FF807}"/>
                  </a:ext>
                </a:extLst>
              </p:cNvPr>
              <p:cNvSpPr txBox="1"/>
              <p:nvPr/>
            </p:nvSpPr>
            <p:spPr>
              <a:xfrm>
                <a:off x="7774350" y="5932559"/>
                <a:ext cx="2780761" cy="338554"/>
              </a:xfrm>
              <a:prstGeom prst="rect">
                <a:avLst/>
              </a:prstGeom>
              <a:solidFill>
                <a:srgbClr val="5FDF65"/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r>
                        <a:rPr lang="it-IT" sz="1600" b="1" i="1" smtClean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𝟎𝟑𝟏𝟒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𝟎𝟎𝟏𝟐</m:t>
                      </m:r>
                    </m:oMath>
                  </m:oMathPara>
                </a14:m>
                <a:endParaRPr lang="it-IT" sz="1600" b="1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44B2FDC-2282-2897-9E37-A339C95FF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350" y="5932559"/>
                <a:ext cx="2780761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EDFECDA1-1701-26DD-7FA7-FC7C4E3A62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645985"/>
              </p:ext>
            </p:extLst>
          </p:nvPr>
        </p:nvGraphicFramePr>
        <p:xfrm>
          <a:off x="362876" y="4512700"/>
          <a:ext cx="5748557" cy="1784192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303878">
                  <a:extLst>
                    <a:ext uri="{9D8B030D-6E8A-4147-A177-3AD203B41FA5}">
                      <a16:colId xmlns:a16="http://schemas.microsoft.com/office/drawing/2014/main" val="2029217330"/>
                    </a:ext>
                  </a:extLst>
                </a:gridCol>
                <a:gridCol w="2233914">
                  <a:extLst>
                    <a:ext uri="{9D8B030D-6E8A-4147-A177-3AD203B41FA5}">
                      <a16:colId xmlns:a16="http://schemas.microsoft.com/office/drawing/2014/main" val="1086212603"/>
                    </a:ext>
                  </a:extLst>
                </a:gridCol>
                <a:gridCol w="2210765">
                  <a:extLst>
                    <a:ext uri="{9D8B030D-6E8A-4147-A177-3AD203B41FA5}">
                      <a16:colId xmlns:a16="http://schemas.microsoft.com/office/drawing/2014/main" val="1899082803"/>
                    </a:ext>
                  </a:extLst>
                </a:gridCol>
              </a:tblGrid>
              <a:tr h="604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Metriche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kern="100" dirty="0">
                          <a:solidFill>
                            <a:schemeClr val="tx1"/>
                          </a:solidFill>
                          <a:effectLst/>
                        </a:rPr>
                        <a:t>{4,3,1,3}</a:t>
                      </a:r>
                      <a:endParaRPr lang="it-IT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{5,3,1,3}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6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989275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Tempo risposta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600" dirty="0">
                          <a:solidFill>
                            <a:srgbClr val="FF0000"/>
                          </a:solidFill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2715.6592 +/- 8.5937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600" b="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2578.2749+/- 8.5468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01166"/>
                  </a:ext>
                </a:extLst>
              </a:tr>
              <a:tr h="474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600" b="0" kern="10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52200 €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600" b="0" kern="1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54560 €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778347"/>
                  </a:ext>
                </a:extLst>
              </a:tr>
            </a:tbl>
          </a:graphicData>
        </a:graphic>
      </p:graphicFrame>
      <p:sp>
        <p:nvSpPr>
          <p:cNvPr id="22" name="Segnaposto numero diapositiva 3">
            <a:extLst>
              <a:ext uri="{FF2B5EF4-FFF2-40B4-BE49-F238E27FC236}">
                <a16:creationId xmlns:a16="http://schemas.microsoft.com/office/drawing/2014/main" id="{C816A625-2DE5-F47A-1247-59FA5A6A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36</a:t>
            </a:fld>
            <a:endParaRPr lang="it-IT"/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BF2E90B1-1B42-3EAA-4B16-F0BC4E82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1529BBF-5A99-C6FB-3866-82275F7F1E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93" b="-535"/>
          <a:stretch/>
        </p:blipFill>
        <p:spPr bwMode="auto">
          <a:xfrm>
            <a:off x="79576" y="756832"/>
            <a:ext cx="6012786" cy="32944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78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B0F1FC6F-310C-23D3-E3B3-0C511A0B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61109"/>
          </a:xfrm>
        </p:spPr>
        <p:txBody>
          <a:bodyPr/>
          <a:lstStyle/>
          <a:p>
            <a:pPr algn="l"/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fascia oraria 08:30-13:00</a:t>
            </a:r>
            <a:endParaRPr lang="it-IT" dirty="0"/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9C459FCF-B12B-4126-3044-44F7D8AD5476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56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2000" b="1" cap="none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Configurazione {5,3,1,3} vs {5,3,1,2}</a:t>
            </a:r>
            <a:endParaRPr lang="it-IT" sz="2000" cap="none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0EBA6AA-5105-F2A0-8A5C-4AC7444E5F90}"/>
              </a:ext>
            </a:extLst>
          </p:cNvPr>
          <p:cNvCxnSpPr/>
          <p:nvPr/>
        </p:nvCxnSpPr>
        <p:spPr>
          <a:xfrm>
            <a:off x="0" y="561108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EDFECDA1-1701-26DD-7FA7-FC7C4E3A62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2308261"/>
                  </p:ext>
                </p:extLst>
              </p:nvPr>
            </p:nvGraphicFramePr>
            <p:xfrm>
              <a:off x="749878" y="1107463"/>
              <a:ext cx="10692245" cy="4009225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009809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789407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  <a:gridCol w="3893029">
                      <a:extLst>
                        <a:ext uri="{9D8B030D-6E8A-4147-A177-3AD203B41FA5}">
                          <a16:colId xmlns:a16="http://schemas.microsoft.com/office/drawing/2014/main" val="1899082803"/>
                        </a:ext>
                      </a:extLst>
                    </a:gridCol>
                  </a:tblGrid>
                  <a:tr h="60415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</a:rPr>
                            <a:t>{5,3,1,3}</a:t>
                          </a:r>
                          <a:endParaRPr lang="it-IT" sz="2000" kern="100" dirty="0">
                            <a:solidFill>
                              <a:schemeClr val="tx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{5,3,1,2}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2000" kern="100" dirty="0">
                            <a:solidFill>
                              <a:schemeClr val="tx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Tempo risposta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2578.2749+/- 8.5468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2460.3528 +/- 7.5209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Tempo attesa centro 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109.1980 +/- 4.2749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t-IT" sz="180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109.1980 +/− 4.2749</m:t>
                                </m:r>
                              </m:oMath>
                            </m:oMathPara>
                          </a14:m>
                          <a:endParaRPr lang="it-IT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891501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Tempo attesa centro 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62.5069 +/- 2.6592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it-IT" sz="1800" kern="1200" dirty="0" smtClean="0">
                                    <a:solidFill>
                                      <a:schemeClr val="dk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62.5069 +/− 2.6592</m:t>
                                </m:r>
                              </m:oMath>
                            </m:oMathPara>
                          </a14:m>
                          <a:endParaRPr lang="it-IT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94892336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Probabilità di abbandono centro 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0.0314 +/- 0.0012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0.1577 +/- 0.0027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3039093"/>
                      </a:ext>
                    </a:extLst>
                  </a:tr>
                  <a:tr h="47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Costo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b="0">
                              <a:effectLst/>
                              <a:latin typeface="Tw Cen MT (Corpo)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54560 €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b="1" dirty="0">
                              <a:effectLst/>
                              <a:latin typeface="Tw Cen MT (Corpo)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54260 €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EDFECDA1-1701-26DD-7FA7-FC7C4E3A625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2308261"/>
                  </p:ext>
                </p:extLst>
              </p:nvPr>
            </p:nvGraphicFramePr>
            <p:xfrm>
              <a:off x="749878" y="1107463"/>
              <a:ext cx="10692245" cy="4009225"/>
            </p:xfrm>
            <a:graphic>
              <a:graphicData uri="http://schemas.openxmlformats.org/drawingml/2006/table">
                <a:tbl>
                  <a:tblPr firstRow="1" firstCol="1" bandRow="1">
                    <a:tableStyleId>{EB344D84-9AFB-497E-A393-DC336BA19D2E}</a:tableStyleId>
                  </a:tblPr>
                  <a:tblGrid>
                    <a:gridCol w="3009809">
                      <a:extLst>
                        <a:ext uri="{9D8B030D-6E8A-4147-A177-3AD203B41FA5}">
                          <a16:colId xmlns:a16="http://schemas.microsoft.com/office/drawing/2014/main" val="2029217330"/>
                        </a:ext>
                      </a:extLst>
                    </a:gridCol>
                    <a:gridCol w="3789407">
                      <a:extLst>
                        <a:ext uri="{9D8B030D-6E8A-4147-A177-3AD203B41FA5}">
                          <a16:colId xmlns:a16="http://schemas.microsoft.com/office/drawing/2014/main" val="1086212603"/>
                        </a:ext>
                      </a:extLst>
                    </a:gridCol>
                    <a:gridCol w="3893029">
                      <a:extLst>
                        <a:ext uri="{9D8B030D-6E8A-4147-A177-3AD203B41FA5}">
                          <a16:colId xmlns:a16="http://schemas.microsoft.com/office/drawing/2014/main" val="1899082803"/>
                        </a:ext>
                      </a:extLst>
                    </a:gridCol>
                  </a:tblGrid>
                  <a:tr h="71215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Metriche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</a:rPr>
                            <a:t>{5,3,1,3}</a:t>
                          </a:r>
                          <a:endParaRPr lang="it-IT" sz="2000" kern="100" dirty="0">
                            <a:solidFill>
                              <a:schemeClr val="tx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{5,3,1,2}</a:t>
                          </a:r>
                        </a:p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it-IT" sz="2000" kern="100" dirty="0">
                            <a:solidFill>
                              <a:schemeClr val="tx1"/>
                            </a:solidFill>
                            <a:effectLst/>
                            <a:latin typeface="Tw Cen MT (Corpo)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54298927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Tempo risposta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2578.2749+/- 8.5468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2460.3528 +/- 7.5209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2201166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Tempo attesa centro 1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109.1980 +/- 4.2749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804" t="-210345" r="-469" b="-268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8915015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Tempo attesa centro 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62.5069 +/- 2.6592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74804" t="-310345" r="-469" b="-1689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4892336"/>
                      </a:ext>
                    </a:extLst>
                  </a:tr>
                  <a:tr h="70567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Probabilità di abbandono centro 4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0.0314 +/- 0.0012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0.1577 +/- 0.0027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63039093"/>
                      </a:ext>
                    </a:extLst>
                  </a:tr>
                  <a:tr h="4743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3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it-IT" sz="2000" b="1" kern="100" dirty="0">
                              <a:solidFill>
                                <a:schemeClr val="tx1"/>
                              </a:solidFill>
                              <a:effectLst/>
                              <a:latin typeface="Tw Cen MT (Corpo)"/>
                              <a:ea typeface="+mn-ea"/>
                              <a:cs typeface="+mn-cs"/>
                            </a:rPr>
                            <a:t>Costo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b="0">
                              <a:effectLst/>
                              <a:latin typeface="Tw Cen MT (Corpo)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54560 €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it-IT" sz="1800" b="1" dirty="0">
                              <a:effectLst/>
                              <a:latin typeface="Tw Cen MT (Corpo)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54260 €</a:t>
                          </a: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44977834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055E32-3662-A433-3EE9-74BEC1CECC71}"/>
              </a:ext>
            </a:extLst>
          </p:cNvPr>
          <p:cNvSpPr txBox="1"/>
          <p:nvPr/>
        </p:nvSpPr>
        <p:spPr>
          <a:xfrm>
            <a:off x="749878" y="5458149"/>
            <a:ext cx="1096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>
                <a:latin typeface="Bierstadt" panose="020B0004020202020204" pitchFamily="34" charset="0"/>
              </a:rPr>
              <a:t>Provando a rimuovere ulteriori server dal centro 4 si viola il QoS sulla probabilità di abbandono, per cui la configurazione </a:t>
            </a:r>
            <a:r>
              <a:rPr lang="it-IT" sz="1600" b="1" i="0" u="none" strike="noStrike" baseline="0" dirty="0">
                <a:latin typeface="Bierstadt" panose="020B0004020202020204" pitchFamily="34" charset="0"/>
              </a:rPr>
              <a:t>{5,3,1,2} </a:t>
            </a:r>
            <a:r>
              <a:rPr lang="it-IT" sz="1600" b="0" i="0" u="none" strike="noStrike" baseline="0" dirty="0">
                <a:latin typeface="Bierstadt" panose="020B0004020202020204" pitchFamily="34" charset="0"/>
              </a:rPr>
              <a:t>è la configurazione ottima per la prima fascia oraria.</a:t>
            </a:r>
            <a:endParaRPr lang="it-IT" sz="1600" dirty="0">
              <a:latin typeface="Bierstadt" panose="020B0004020202020204" pitchFamily="34" charset="0"/>
            </a:endParaRPr>
          </a:p>
        </p:txBody>
      </p:sp>
      <p:sp>
        <p:nvSpPr>
          <p:cNvPr id="16" name="Segnaposto numero diapositiva 3">
            <a:extLst>
              <a:ext uri="{FF2B5EF4-FFF2-40B4-BE49-F238E27FC236}">
                <a16:creationId xmlns:a16="http://schemas.microsoft.com/office/drawing/2014/main" id="{C6FA894F-2B82-D59F-AA37-924C5F143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37</a:t>
            </a:fld>
            <a:endParaRPr lang="it-IT"/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363B4A44-BFC2-59A1-224C-18B2C7925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1006169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B0F1FC6F-310C-23D3-E3B3-0C511A0B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61109"/>
          </a:xfrm>
        </p:spPr>
        <p:txBody>
          <a:bodyPr/>
          <a:lstStyle/>
          <a:p>
            <a:pPr algn="l"/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fascia oraria 13:00-17:30</a:t>
            </a:r>
            <a:endParaRPr lang="it-IT" dirty="0"/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9C459FCF-B12B-4126-3044-44F7D8AD5476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56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2000" b="1" cap="none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Configurazione {5,3,1,2}</a:t>
            </a:r>
            <a:endParaRPr lang="it-IT" sz="2000" cap="none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0EBA6AA-5105-F2A0-8A5C-4AC7444E5F90}"/>
              </a:ext>
            </a:extLst>
          </p:cNvPr>
          <p:cNvCxnSpPr/>
          <p:nvPr/>
        </p:nvCxnSpPr>
        <p:spPr>
          <a:xfrm>
            <a:off x="0" y="561108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F8ACCB68-E465-D58D-8CF9-5CC9F1056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6934146"/>
              </p:ext>
            </p:extLst>
          </p:nvPr>
        </p:nvGraphicFramePr>
        <p:xfrm>
          <a:off x="952500" y="4038659"/>
          <a:ext cx="10475285" cy="2603259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849842">
                  <a:extLst>
                    <a:ext uri="{9D8B030D-6E8A-4147-A177-3AD203B41FA5}">
                      <a16:colId xmlns:a16="http://schemas.microsoft.com/office/drawing/2014/main" val="2029217330"/>
                    </a:ext>
                  </a:extLst>
                </a:gridCol>
                <a:gridCol w="2855684">
                  <a:extLst>
                    <a:ext uri="{9D8B030D-6E8A-4147-A177-3AD203B41FA5}">
                      <a16:colId xmlns:a16="http://schemas.microsoft.com/office/drawing/2014/main" val="1086212603"/>
                    </a:ext>
                  </a:extLst>
                </a:gridCol>
                <a:gridCol w="2892039">
                  <a:extLst>
                    <a:ext uri="{9D8B030D-6E8A-4147-A177-3AD203B41FA5}">
                      <a16:colId xmlns:a16="http://schemas.microsoft.com/office/drawing/2014/main" val="1899082803"/>
                    </a:ext>
                  </a:extLst>
                </a:gridCol>
                <a:gridCol w="2877720">
                  <a:extLst>
                    <a:ext uri="{9D8B030D-6E8A-4147-A177-3AD203B41FA5}">
                      <a16:colId xmlns:a16="http://schemas.microsoft.com/office/drawing/2014/main" val="3350148088"/>
                    </a:ext>
                  </a:extLst>
                </a:gridCol>
              </a:tblGrid>
              <a:tr h="37129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Metriche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</a:rPr>
                        <a:t>Centro 1</a:t>
                      </a:r>
                      <a:endParaRPr lang="it-IT" sz="1600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Centro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Centro 4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989275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Utilizzazione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0.9659 +/- 0.0021</a:t>
                      </a:r>
                      <a:endParaRPr lang="it-IT" sz="1600" b="0" kern="100" dirty="0"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0.9113 +/- 0.0041</a:t>
                      </a:r>
                      <a:endParaRPr lang="it-IT" sz="1600" b="0" kern="100" dirty="0"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0.6175 +/- 0.002</a:t>
                      </a:r>
                      <a:endParaRPr lang="it-IT" sz="1600" b="0" kern="100" dirty="0"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01166"/>
                  </a:ext>
                </a:extLst>
              </a:tr>
              <a:tr h="474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Tempo medio di attesa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200" dirty="0">
                          <a:solidFill>
                            <a:srgbClr val="FF0000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775.3839 +/- 11.0649</a:t>
                      </a:r>
                      <a:endParaRPr lang="it-IT" sz="1600" b="0" kern="100" dirty="0">
                        <a:solidFill>
                          <a:srgbClr val="FF0000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200" dirty="0">
                          <a:solidFill>
                            <a:srgbClr val="FF0000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468.5530 +/- 10.8188</a:t>
                      </a:r>
                      <a:endParaRPr lang="it-IT" sz="1600" b="0" kern="100" dirty="0">
                        <a:solidFill>
                          <a:srgbClr val="FF0000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00" dirty="0"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 +/- 0.0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778347"/>
                  </a:ext>
                </a:extLst>
              </a:tr>
              <a:tr h="474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Tempo medio di risposta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2571.2812 +/- 11.8128</a:t>
                      </a:r>
                      <a:endParaRPr lang="it-IT" sz="1600" b="0" kern="100" dirty="0"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1083.8910 +/- 12.0027</a:t>
                      </a:r>
                      <a:endParaRPr lang="it-IT" sz="1600" b="0" kern="100" dirty="0"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307.8068 +/- 7.2665</a:t>
                      </a:r>
                      <a:endParaRPr lang="it-IT" sz="1600" b="0" kern="100" dirty="0"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2570868"/>
                  </a:ext>
                </a:extLst>
              </a:tr>
              <a:tr h="474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Probabilità di abbandono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00" dirty="0"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0.2159 +/- 0.0042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00" dirty="0"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0.1008 +/- 0.0046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200" dirty="0">
                          <a:solidFill>
                            <a:srgbClr val="FF0000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0.3393+/- 0.0039</a:t>
                      </a:r>
                      <a:endParaRPr lang="it-IT" sz="1600" b="0" kern="100" dirty="0">
                        <a:solidFill>
                          <a:srgbClr val="FF0000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9305733"/>
                  </a:ext>
                </a:extLst>
              </a:tr>
            </a:tbl>
          </a:graphicData>
        </a:graphic>
      </p:graphicFrame>
      <p:sp>
        <p:nvSpPr>
          <p:cNvPr id="19" name="Segnaposto numero diapositiva 3">
            <a:extLst>
              <a:ext uri="{FF2B5EF4-FFF2-40B4-BE49-F238E27FC236}">
                <a16:creationId xmlns:a16="http://schemas.microsoft.com/office/drawing/2014/main" id="{5D28B0EE-10F6-4770-CEFA-2EA097E63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38</a:t>
            </a:fld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75132ED-DF0B-B14E-1885-E161B3E0AA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5" b="3411"/>
          <a:stretch/>
        </p:blipFill>
        <p:spPr bwMode="auto">
          <a:xfrm>
            <a:off x="37284" y="1046964"/>
            <a:ext cx="6040074" cy="2674619"/>
          </a:xfrm>
          <a:prstGeom prst="rect">
            <a:avLst/>
          </a:prstGeom>
          <a:noFill/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4F4D2A1-EB75-1D73-8D03-4A28DE29F7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" t="923" r="2358" b="-923"/>
          <a:stretch/>
        </p:blipFill>
        <p:spPr bwMode="auto">
          <a:xfrm>
            <a:off x="6114642" y="1046964"/>
            <a:ext cx="6040075" cy="26746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9320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B0F1FC6F-310C-23D3-E3B3-0C511A0B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61109"/>
          </a:xfrm>
        </p:spPr>
        <p:txBody>
          <a:bodyPr/>
          <a:lstStyle/>
          <a:p>
            <a:pPr algn="l"/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fascia oraria 13:00-17:30</a:t>
            </a:r>
            <a:endParaRPr lang="it-IT" dirty="0"/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9C459FCF-B12B-4126-3044-44F7D8AD5476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56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2000" b="1" cap="none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Configurazione {6,4,1,3} vs {7,4,1,3}</a:t>
            </a:r>
            <a:endParaRPr lang="it-IT" sz="2000" cap="none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0EBA6AA-5105-F2A0-8A5C-4AC7444E5F90}"/>
              </a:ext>
            </a:extLst>
          </p:cNvPr>
          <p:cNvCxnSpPr/>
          <p:nvPr/>
        </p:nvCxnSpPr>
        <p:spPr>
          <a:xfrm>
            <a:off x="0" y="561108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F8ACCB68-E465-D58D-8CF9-5CC9F1056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192175"/>
              </p:ext>
            </p:extLst>
          </p:nvPr>
        </p:nvGraphicFramePr>
        <p:xfrm>
          <a:off x="520861" y="781929"/>
          <a:ext cx="11146419" cy="1368597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1733076">
                  <a:extLst>
                    <a:ext uri="{9D8B030D-6E8A-4147-A177-3AD203B41FA5}">
                      <a16:colId xmlns:a16="http://schemas.microsoft.com/office/drawing/2014/main" val="2029217330"/>
                    </a:ext>
                  </a:extLst>
                </a:gridCol>
                <a:gridCol w="2309553">
                  <a:extLst>
                    <a:ext uri="{9D8B030D-6E8A-4147-A177-3AD203B41FA5}">
                      <a16:colId xmlns:a16="http://schemas.microsoft.com/office/drawing/2014/main" val="1086212603"/>
                    </a:ext>
                  </a:extLst>
                </a:gridCol>
                <a:gridCol w="2342390">
                  <a:extLst>
                    <a:ext uri="{9D8B030D-6E8A-4147-A177-3AD203B41FA5}">
                      <a16:colId xmlns:a16="http://schemas.microsoft.com/office/drawing/2014/main" val="1899082803"/>
                    </a:ext>
                  </a:extLst>
                </a:gridCol>
                <a:gridCol w="2265769">
                  <a:extLst>
                    <a:ext uri="{9D8B030D-6E8A-4147-A177-3AD203B41FA5}">
                      <a16:colId xmlns:a16="http://schemas.microsoft.com/office/drawing/2014/main" val="618825380"/>
                    </a:ext>
                  </a:extLst>
                </a:gridCol>
                <a:gridCol w="2495631">
                  <a:extLst>
                    <a:ext uri="{9D8B030D-6E8A-4147-A177-3AD203B41FA5}">
                      <a16:colId xmlns:a16="http://schemas.microsoft.com/office/drawing/2014/main" val="3467737550"/>
                    </a:ext>
                  </a:extLst>
                </a:gridCol>
              </a:tblGrid>
              <a:tr h="41942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it-IT" sz="1600" b="1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cap="none" dirty="0">
                          <a:solidFill>
                            <a:schemeClr val="tx1"/>
                          </a:solidFill>
                          <a:effectLst/>
                          <a:latin typeface="Tw Cen MT (Corpo)"/>
                        </a:rPr>
                        <a:t>{6,4,1,3} </a:t>
                      </a:r>
                      <a:endParaRPr lang="it-IT" sz="1600" b="0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0" cap="none" dirty="0">
                          <a:solidFill>
                            <a:schemeClr val="tx1"/>
                          </a:solidFill>
                          <a:effectLst/>
                          <a:latin typeface="Tw Cen MT (Corpo)"/>
                        </a:rPr>
                        <a:t>{7,4,1,3} </a:t>
                      </a:r>
                      <a:endParaRPr lang="it-IT" sz="1600" b="0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7874463"/>
                  </a:ext>
                </a:extLst>
              </a:tr>
              <a:tr h="44040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Metriche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</a:rPr>
                        <a:t>Centro 1</a:t>
                      </a:r>
                      <a:endParaRPr lang="it-IT" sz="1600" b="1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Centro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</a:rPr>
                        <a:t>Centro 1</a:t>
                      </a:r>
                      <a:endParaRPr lang="it-IT" sz="1600" b="1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Centro 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989275"/>
                  </a:ext>
                </a:extLst>
              </a:tr>
              <a:tr h="474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Tempo medio di attesa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600" b="0" kern="1200" dirty="0">
                          <a:solidFill>
                            <a:srgbClr val="FF0000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448.4443 +/- 8.9787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600" b="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149.1065 +/- 5.9012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2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242.8942 +/- 6.43682</a:t>
                      </a:r>
                      <a:endParaRPr lang="it-IT" sz="1600" b="0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it-IT" sz="1600" b="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149.1065 +/- 5.9012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778347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E09BAF-77AE-F776-BCB6-248519E4B114}"/>
              </a:ext>
            </a:extLst>
          </p:cNvPr>
          <p:cNvSpPr txBox="1"/>
          <p:nvPr/>
        </p:nvSpPr>
        <p:spPr>
          <a:xfrm>
            <a:off x="6421582" y="2393269"/>
            <a:ext cx="524569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latin typeface="Tw Cen MT (Corpo)"/>
              </a:rPr>
              <a:t>Per quanto riguarda il centro 4, la probabilità di abbandono passa da </a:t>
            </a:r>
            <a:r>
              <a:rPr lang="it-IT" sz="1600" dirty="0">
                <a:effectLst/>
                <a:latin typeface="Tw Cen MT (Corpo)"/>
                <a:ea typeface="Times New Roman" panose="02020603050405020304" pitchFamily="18" charset="0"/>
                <a:cs typeface="Times New Roman" panose="02020603050405020304" pitchFamily="18" charset="0"/>
              </a:rPr>
              <a:t>0.1869 +/- 0.0036 a </a:t>
            </a:r>
            <a:r>
              <a:rPr lang="it-IT" sz="1600" b="1" dirty="0">
                <a:effectLst/>
                <a:latin typeface="Tw Cen MT (Corpo)"/>
                <a:ea typeface="Times New Roman" panose="02020603050405020304" pitchFamily="18" charset="0"/>
                <a:cs typeface="Times New Roman" panose="02020603050405020304" pitchFamily="18" charset="0"/>
              </a:rPr>
              <a:t>0.1961 +/- 0.0033</a:t>
            </a:r>
            <a:r>
              <a:rPr lang="it-IT" sz="1600" dirty="0">
                <a:effectLst/>
                <a:latin typeface="Tw Cen MT (Corpo)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just">
              <a:spcBef>
                <a:spcPts val="24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latin typeface="Tw Cen MT (Corpo)"/>
                <a:cs typeface="Times New Roman" panose="02020603050405020304" pitchFamily="18" charset="0"/>
              </a:rPr>
              <a:t>Per quanto riguarda il tempo di risposta di un’auto che ha effettuato il lavaggio a mano, tale metrica ha valore di </a:t>
            </a:r>
            <a:r>
              <a:rPr lang="it-IT" sz="1600" dirty="0">
                <a:solidFill>
                  <a:srgbClr val="FF0000"/>
                </a:solidFill>
                <a:effectLst/>
                <a:latin typeface="Tw Cen MT (Corpo)"/>
                <a:ea typeface="Times New Roman" panose="02020603050405020304" pitchFamily="18" charset="0"/>
                <a:cs typeface="Times New Roman" panose="02020603050405020304" pitchFamily="18" charset="0"/>
              </a:rPr>
              <a:t>3889.7350 +/- 296.4491 </a:t>
            </a:r>
            <a:r>
              <a:rPr lang="it-IT" sz="1600" dirty="0">
                <a:effectLst/>
                <a:latin typeface="Tw Cen MT (Corpo)"/>
                <a:ea typeface="Times New Roman" panose="02020603050405020304" pitchFamily="18" charset="0"/>
                <a:cs typeface="Times New Roman" panose="02020603050405020304" pitchFamily="18" charset="0"/>
              </a:rPr>
              <a:t>nella seconda configurazione. </a:t>
            </a:r>
          </a:p>
          <a:p>
            <a:pPr marL="742950" lvl="1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1600" dirty="0">
                <a:effectLst/>
                <a:latin typeface="Tw Cen MT (Corpo)"/>
                <a:ea typeface="Times New Roman" panose="02020603050405020304" pitchFamily="18" charset="0"/>
                <a:cs typeface="Times New Roman" panose="02020603050405020304" pitchFamily="18" charset="0"/>
              </a:rPr>
              <a:t>Osservando le prestazioni per i vari centri nella configurazione {7,4,1,3}, si osserva che il centro 3 ha un’utilizzazione di 0.95 e un tempo medio di attesa di </a:t>
            </a:r>
            <a:r>
              <a:rPr lang="it-IT" sz="1600" dirty="0">
                <a:solidFill>
                  <a:srgbClr val="FF0000"/>
                </a:solidFill>
                <a:effectLst/>
                <a:latin typeface="Tw Cen MT (Corpo)"/>
                <a:ea typeface="Times New Roman" panose="02020603050405020304" pitchFamily="18" charset="0"/>
                <a:cs typeface="Times New Roman" panose="02020603050405020304" pitchFamily="18" charset="0"/>
              </a:rPr>
              <a:t>1888.8466 +/- 333.4775</a:t>
            </a:r>
            <a:r>
              <a:rPr lang="it-IT" sz="1600" dirty="0">
                <a:effectLst/>
                <a:latin typeface="Tw Cen MT (Corpo)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742950" lvl="1" indent="-285750" algn="just"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1600" dirty="0">
                <a:effectLst/>
                <a:latin typeface="Tw Cen MT (Corpo)"/>
                <a:ea typeface="Times New Roman" panose="02020603050405020304" pitchFamily="18" charset="0"/>
                <a:cs typeface="Times New Roman" panose="02020603050405020304" pitchFamily="18" charset="0"/>
              </a:rPr>
              <a:t>Si cerca quindi di migliorare le prestazioni di tale centro, provando ad aumentare il numero di server.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latin typeface="Tw Cen MT (Corpo)"/>
            </a:endParaRPr>
          </a:p>
        </p:txBody>
      </p:sp>
      <p:sp>
        <p:nvSpPr>
          <p:cNvPr id="14" name="Segnaposto numero diapositiva 3">
            <a:extLst>
              <a:ext uri="{FF2B5EF4-FFF2-40B4-BE49-F238E27FC236}">
                <a16:creationId xmlns:a16="http://schemas.microsoft.com/office/drawing/2014/main" id="{64F3EF83-1CAC-4FAE-BAA7-33795ACAC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39</a:t>
            </a:fld>
            <a:endParaRPr lang="it-IT"/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10ABA7CA-1D0B-635E-AE13-03F5A712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4DABB62-03A4-5A7B-80DF-25BACDF568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r="1957" b="2928"/>
          <a:stretch/>
        </p:blipFill>
        <p:spPr bwMode="auto">
          <a:xfrm>
            <a:off x="50243" y="2827248"/>
            <a:ext cx="6276109" cy="286397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1580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COMPONENTI DELL’AUTOLAVAGGIO 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12E1F9A9-A46F-D7B9-B175-DE2B146BB4A8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14817183"/>
              </p:ext>
            </p:extLst>
          </p:nvPr>
        </p:nvGraphicFramePr>
        <p:xfrm>
          <a:off x="600390" y="1952757"/>
          <a:ext cx="11357930" cy="4681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6" name="Picture 8">
            <a:extLst>
              <a:ext uri="{FF2B5EF4-FFF2-40B4-BE49-F238E27FC236}">
                <a16:creationId xmlns:a16="http://schemas.microsoft.com/office/drawing/2014/main" id="{ADA0DF4D-3B1C-6272-C702-124C362DB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04" b="89542" l="8987" r="90523">
                        <a14:foregroundMark x1="81373" y1="19281" x2="90686" y2="72222"/>
                        <a14:foregroundMark x1="9150" y1="54248" x2="8987" y2="72222"/>
                        <a14:foregroundMark x1="26634" y1="71569" x2="23203" y2="73856"/>
                        <a14:foregroundMark x1="22222" y1="72549" x2="24510" y2="72549"/>
                        <a14:foregroundMark x1="26797" y1="70261" x2="29412" y2="74510"/>
                        <a14:foregroundMark x1="24673" y1="69935" x2="25163" y2="73856"/>
                        <a14:foregroundMark x1="23039" y1="82026" x2="23529" y2="80065"/>
                        <a14:foregroundMark x1="75654" y1="65033" x2="76634" y2="71569"/>
                        <a14:foregroundMark x1="74183" y1="68954" x2="76961" y2="84967"/>
                        <a14:foregroundMark x1="77941" y1="66667" x2="70261" y2="80719"/>
                        <a14:foregroundMark x1="70261" y1="80719" x2="75000" y2="68301"/>
                        <a14:foregroundMark x1="26797" y1="66667" x2="20752" y2="79739"/>
                        <a14:foregroundMark x1="20752" y1="79739" x2="29902" y2="70915"/>
                        <a14:foregroundMark x1="29902" y1="70915" x2="28431" y2="67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90" y="5073491"/>
            <a:ext cx="1936749" cy="96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1A5F0457-110E-D0B6-04B6-81A58C012039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ED1675C-B81E-BF8E-2C0E-ADDB9494B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87902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fld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29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B0F1FC6F-310C-23D3-E3B3-0C511A0B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61109"/>
          </a:xfrm>
        </p:spPr>
        <p:txBody>
          <a:bodyPr/>
          <a:lstStyle/>
          <a:p>
            <a:pPr algn="l"/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fascia oraria 13:00-17:30</a:t>
            </a:r>
            <a:endParaRPr lang="it-IT" dirty="0"/>
          </a:p>
        </p:txBody>
      </p:sp>
      <p:sp>
        <p:nvSpPr>
          <p:cNvPr id="7" name="Sottotitolo 3">
            <a:extLst>
              <a:ext uri="{FF2B5EF4-FFF2-40B4-BE49-F238E27FC236}">
                <a16:creationId xmlns:a16="http://schemas.microsoft.com/office/drawing/2014/main" id="{9C459FCF-B12B-4126-3044-44F7D8AD5476}"/>
              </a:ext>
            </a:extLst>
          </p:cNvPr>
          <p:cNvSpPr txBox="1">
            <a:spLocks/>
          </p:cNvSpPr>
          <p:nvPr/>
        </p:nvSpPr>
        <p:spPr>
          <a:xfrm>
            <a:off x="0" y="-1"/>
            <a:ext cx="12192000" cy="561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2000" b="1" cap="none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Configurazione {7,4,2,3}</a:t>
            </a:r>
            <a:endParaRPr lang="it-IT" sz="2000" cap="none" dirty="0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0EBA6AA-5105-F2A0-8A5C-4AC7444E5F90}"/>
              </a:ext>
            </a:extLst>
          </p:cNvPr>
          <p:cNvCxnSpPr/>
          <p:nvPr/>
        </p:nvCxnSpPr>
        <p:spPr>
          <a:xfrm>
            <a:off x="0" y="561108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Segnaposto numero diapositiva 3">
            <a:extLst>
              <a:ext uri="{FF2B5EF4-FFF2-40B4-BE49-F238E27FC236}">
                <a16:creationId xmlns:a16="http://schemas.microsoft.com/office/drawing/2014/main" id="{33E868BF-4923-FA72-7CF8-D8FB0272D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40</a:t>
            </a:fld>
            <a:endParaRPr lang="it-IT"/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5FED241B-AD0D-3291-398D-49D9D5E54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6578F71-DAB7-2B49-44C3-19B076A976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528315"/>
              </p:ext>
            </p:extLst>
          </p:nvPr>
        </p:nvGraphicFramePr>
        <p:xfrm>
          <a:off x="1147018" y="757278"/>
          <a:ext cx="9897964" cy="1473613"/>
        </p:xfrm>
        <a:graphic>
          <a:graphicData uri="http://schemas.openxmlformats.org/drawingml/2006/table">
            <a:tbl>
              <a:tblPr firstRow="1" firstCol="1" bandRow="1">
                <a:tableStyleId>{EB344D84-9AFB-497E-A393-DC336BA19D2E}</a:tableStyleId>
              </a:tblPr>
              <a:tblGrid>
                <a:gridCol w="2409939">
                  <a:extLst>
                    <a:ext uri="{9D8B030D-6E8A-4147-A177-3AD203B41FA5}">
                      <a16:colId xmlns:a16="http://schemas.microsoft.com/office/drawing/2014/main" val="2029217330"/>
                    </a:ext>
                  </a:extLst>
                </a:gridCol>
                <a:gridCol w="3720331">
                  <a:extLst>
                    <a:ext uri="{9D8B030D-6E8A-4147-A177-3AD203B41FA5}">
                      <a16:colId xmlns:a16="http://schemas.microsoft.com/office/drawing/2014/main" val="1086212603"/>
                    </a:ext>
                  </a:extLst>
                </a:gridCol>
                <a:gridCol w="3767694">
                  <a:extLst>
                    <a:ext uri="{9D8B030D-6E8A-4147-A177-3AD203B41FA5}">
                      <a16:colId xmlns:a16="http://schemas.microsoft.com/office/drawing/2014/main" val="1899082803"/>
                    </a:ext>
                  </a:extLst>
                </a:gridCol>
              </a:tblGrid>
              <a:tr h="25917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Metriche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</a:rPr>
                        <a:t>{7, 4, 1, 3}</a:t>
                      </a:r>
                      <a:endParaRPr lang="it-IT" sz="1600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{7, 4, 2, 3}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2989275"/>
                  </a:ext>
                </a:extLst>
              </a:tr>
              <a:tr h="70567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Tempo medio di attesa centro </a:t>
                      </a:r>
                      <a:r>
                        <a:rPr lang="it-IT" sz="1600" b="1" i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lucidatura</a:t>
                      </a:r>
                      <a:endParaRPr lang="it-IT" sz="1600" b="1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1888.8466 +/- 333.4775</a:t>
                      </a:r>
                      <a:endParaRPr lang="it-IT" sz="1600" b="0" kern="100" dirty="0"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kern="1200" dirty="0">
                          <a:solidFill>
                            <a:schemeClr val="dk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16.9055 +/- 0.4644</a:t>
                      </a:r>
                      <a:endParaRPr lang="it-IT" sz="1600" b="0" kern="100" dirty="0"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01166"/>
                  </a:ext>
                </a:extLst>
              </a:tr>
              <a:tr h="4743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1" kern="1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Tempo medio di risposta complessivo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dirty="0">
                          <a:solidFill>
                            <a:srgbClr val="FF0000"/>
                          </a:solidFill>
                          <a:effectLst/>
                          <a:latin typeface="Tw Cen MT (Corpo)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3889.7350 +/- 296.4491 </a:t>
                      </a:r>
                      <a:endParaRPr lang="it-IT" sz="1600" b="0" kern="100" dirty="0">
                        <a:solidFill>
                          <a:srgbClr val="FF0000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it-IT" sz="1600" b="0" kern="1200" dirty="0">
                          <a:solidFill>
                            <a:schemeClr val="tx1"/>
                          </a:solidFill>
                          <a:effectLst/>
                          <a:latin typeface="Tw Cen MT (Corpo)"/>
                          <a:ea typeface="+mn-ea"/>
                          <a:cs typeface="+mn-cs"/>
                        </a:rPr>
                        <a:t>2576.6741 +/- 5.6752</a:t>
                      </a:r>
                      <a:endParaRPr lang="it-IT" sz="1600" b="0" kern="100" dirty="0">
                        <a:solidFill>
                          <a:schemeClr val="tx1"/>
                        </a:solidFill>
                        <a:effectLst/>
                        <a:latin typeface="Tw Cen MT (Corpo)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9778347"/>
                  </a:ext>
                </a:extLst>
              </a:tr>
            </a:tbl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AB191230-A946-DD19-DCB2-1ACF21F4E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84" y="2427060"/>
            <a:ext cx="6477489" cy="3129800"/>
          </a:xfrm>
          <a:prstGeom prst="rect">
            <a:avLst/>
          </a:prstGeom>
          <a:noFill/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F16855B-D537-3740-3BEC-3C850B32F5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34"/>
          <a:stretch/>
        </p:blipFill>
        <p:spPr>
          <a:xfrm>
            <a:off x="6674804" y="2427060"/>
            <a:ext cx="5361332" cy="2708569"/>
          </a:xfrm>
          <a:prstGeom prst="rect">
            <a:avLst/>
          </a:prstGeom>
        </p:spPr>
      </p:pic>
      <p:cxnSp>
        <p:nvCxnSpPr>
          <p:cNvPr id="18" name="Connettore curvo 17">
            <a:extLst>
              <a:ext uri="{FF2B5EF4-FFF2-40B4-BE49-F238E27FC236}">
                <a16:creationId xmlns:a16="http://schemas.microsoft.com/office/drawing/2014/main" id="{E7F81EC8-1AC2-9288-8071-12189B1AA63F}"/>
              </a:ext>
            </a:extLst>
          </p:cNvPr>
          <p:cNvCxnSpPr>
            <a:endCxn id="13" idx="1"/>
          </p:cNvCxnSpPr>
          <p:nvPr/>
        </p:nvCxnSpPr>
        <p:spPr>
          <a:xfrm rot="5400000" flipH="1" flipV="1">
            <a:off x="5598089" y="3919036"/>
            <a:ext cx="1214406" cy="939024"/>
          </a:xfrm>
          <a:prstGeom prst="curvedConnector2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63A5681-CF2B-30AA-D681-E409D3A638CF}"/>
              </a:ext>
            </a:extLst>
          </p:cNvPr>
          <p:cNvSpPr txBox="1"/>
          <p:nvPr/>
        </p:nvSpPr>
        <p:spPr>
          <a:xfrm>
            <a:off x="614795" y="5601314"/>
            <a:ext cx="10962409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1600" b="0" i="0" u="none" strike="noStrike" baseline="0" dirty="0">
                <a:latin typeface="Bierstadt" panose="020B0004020202020204" pitchFamily="34" charset="0"/>
              </a:rPr>
              <a:t>Provando a rimuovere ulteriori server  negli altri centri si violano i QoS, per cui la configurazione </a:t>
            </a:r>
            <a:r>
              <a:rPr lang="it-IT" sz="1600" b="1" i="0" u="none" strike="noStrike" baseline="0" dirty="0">
                <a:latin typeface="Bierstadt" panose="020B0004020202020204" pitchFamily="34" charset="0"/>
              </a:rPr>
              <a:t>{7,4,2,3} </a:t>
            </a:r>
            <a:r>
              <a:rPr lang="it-IT" sz="1600" b="0" i="0" u="none" strike="noStrike" baseline="0" dirty="0">
                <a:latin typeface="Bierstadt" panose="020B0004020202020204" pitchFamily="34" charset="0"/>
              </a:rPr>
              <a:t>è la configurazione ottima per la seconda fascia oraria.</a:t>
            </a:r>
          </a:p>
          <a:p>
            <a:pPr marL="285750" indent="-28575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it-IT" sz="1600" dirty="0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 tale configurazione, il costo è di </a:t>
            </a:r>
            <a:r>
              <a:rPr lang="it-IT" sz="1600" b="1" dirty="0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62.740€.</a:t>
            </a:r>
            <a:endParaRPr lang="it-IT" sz="1600" dirty="0">
              <a:effectLst/>
              <a:latin typeface="Bierstadt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latin typeface="Bierstadt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63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Simulazione a orizzonte finito – 1 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4239" y="1551437"/>
            <a:ext cx="10572751" cy="447852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Durante tale simulazione è stata esaminata l’intera giornata lavorativa dell’autolavaggio, corrispondente a </a:t>
            </a: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9 ore di attività,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 ed è stata condotta fino all'orario di chiusura dell'autolavaggio, ovvero le 17:30, per garantire una valutazione completa delle prestazioni del sistema durante l'intera giornata di lavoro.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Questo ci ha fornito una visione dettagliata dei costi reali e dell'efficienza del sistema durante l'arco di un'intera giornata di attività.</a:t>
            </a:r>
          </a:p>
          <a:p>
            <a:pPr algn="just">
              <a:lnSpc>
                <a:spcPct val="100000"/>
              </a:lnSpc>
              <a:spcBef>
                <a:spcPts val="30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Durante questo periodo, sono state considerate le variazioni nei flussi di arrivi durante le diverse fasce orarie, adeguando di conseguenza il numero di serventi attivi in ogni centro di servizio. </a:t>
            </a:r>
          </a:p>
          <a:p>
            <a:pPr algn="just">
              <a:lnSpc>
                <a:spcPct val="100000"/>
              </a:lnSpc>
              <a:spcBef>
                <a:spcPts val="30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Questo approccio ci ha permesso di massimizzare il profitto complessivo dell'autolavaggio, partendo dalle configurazioni ottimali ottenute dalle simulazioni a orizzonte infinito.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it-IT" sz="14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endParaRPr lang="it-IT" sz="16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endParaRPr lang="it-IT" sz="16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A1767897-CADB-6A21-57FD-4493498A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41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2BCC48D0-4A9A-A16D-1478-5D92B4F6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2893424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Simulazione a orizzonte finito – 2 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4239" y="1551437"/>
            <a:ext cx="10572751" cy="447852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È stato utilizzato il </a:t>
            </a: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metodo delle Replicazioni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: la simulazione è stata eseguita 128 volte, in modo da derivare le statistiche mediate sulle 128 repliche.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Ogni replica è utilizzata per generare stime della stessa statistica transitoria.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Il seed iniziale per ogni replica deve essere scelto in modo che non vi sia alcuna sovrapposizione da replica a replica.</a:t>
            </a:r>
          </a:p>
          <a:p>
            <a:pPr algn="just">
              <a:lnSpc>
                <a:spcPct val="100000"/>
              </a:lnSpc>
              <a:spcBef>
                <a:spcPts val="24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Il seed viene impostato tramite </a:t>
            </a:r>
            <a:r>
              <a:rPr lang="it-IT" sz="1600" i="1" cap="none" dirty="0" err="1">
                <a:latin typeface="Consolas" panose="020B0609020204030204" pitchFamily="49" charset="0"/>
                <a:cs typeface="Calibri" panose="020F0502020204030204" pitchFamily="34" charset="0"/>
              </a:rPr>
              <a:t>PlantSeeds</a:t>
            </a:r>
            <a:r>
              <a:rPr lang="it-IT" sz="1600" i="1" cap="none" dirty="0">
                <a:latin typeface="Consolas" panose="020B0609020204030204" pitchFamily="49" charset="0"/>
                <a:cs typeface="Calibri" panose="020F0502020204030204" pitchFamily="34" charset="0"/>
              </a:rPr>
              <a:t>() 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fuori dal ciclo di replicazione</a:t>
            </a:r>
          </a:p>
          <a:p>
            <a:pPr algn="just">
              <a:lnSpc>
                <a:spcPct val="100000"/>
              </a:lnSpc>
              <a:spcBef>
                <a:spcPts val="24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Tra una simulazione e la successiva si riutilizza lo stato finale di ogni stream come stato iniziale per la replica successiva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In questo modo è possibile generare </a:t>
            </a: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stime indipendenti 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della stessa statistica transiente, evitando possibili sovrapposizioni degli eventi generati dalle singole repliche. </a:t>
            </a:r>
          </a:p>
          <a:p>
            <a:pPr lvl="1" algn="just">
              <a:lnSpc>
                <a:spcPct val="10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it-IT" sz="16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Per le simulazioni è stato scelto uno stato iniziale corrispondente al sistema vuoto.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endParaRPr lang="it-IT" sz="16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endParaRPr lang="it-IT" sz="16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A1767897-CADB-6A21-57FD-4493498A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42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2BCC48D0-4A9A-A16D-1478-5D92B4F6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3275317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Simulazione a orizzonte finito – 3 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4239" y="1551437"/>
            <a:ext cx="10572751" cy="4478525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30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La simulazione ad orizzonte finito si è concentrata su: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Verifica che le configurazioni ottimali identificate durante la simulazione ad orizzonte infinito fossero effettivamente valide anche nel sistema reale, al momento del cambio di fascia oraria.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Analisi dei costi e profitti durante l'intera giornata di attività dell'autolavaggio.</a:t>
            </a:r>
          </a:p>
          <a:p>
            <a:pPr lvl="1" algn="just">
              <a:lnSpc>
                <a:spcPct val="100000"/>
              </a:lnSpc>
              <a:spcBef>
                <a:spcPts val="12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Analisi delle diverse configurazioni di serventi al fine di valutare il comportamento del sistema durante le fasi di transizione tra le fasce orarie.</a:t>
            </a:r>
          </a:p>
          <a:p>
            <a:pPr algn="just">
              <a:lnSpc>
                <a:spcPct val="100000"/>
              </a:lnSpc>
              <a:spcBef>
                <a:spcPts val="1800"/>
              </a:spcBef>
              <a:buFont typeface="Courier New" panose="02070309020205020404" pitchFamily="49" charset="0"/>
              <a:buChar char="o"/>
            </a:pPr>
            <a:endParaRPr lang="it-IT" sz="16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00000"/>
              </a:lnSpc>
              <a:spcBef>
                <a:spcPts val="1800"/>
              </a:spcBef>
            </a:pPr>
            <a:endParaRPr lang="it-IT" sz="16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08CE4D41-5CB0-E5BC-980E-E46EACCE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43</a:t>
            </a:fld>
            <a:endParaRPr lang="it-IT"/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8C74DF58-4F26-A84D-E763-10FBDC18B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4132576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B0F1FC6F-310C-23D3-E3B3-0C511A0B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61109"/>
          </a:xfrm>
        </p:spPr>
        <p:txBody>
          <a:bodyPr/>
          <a:lstStyle/>
          <a:p>
            <a:pPr algn="l"/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Configurazione {7, 7, 6, 9},{10,9,6,9} – OVER Provisioning 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0EBA6AA-5105-F2A0-8A5C-4AC7444E5F90}"/>
              </a:ext>
            </a:extLst>
          </p:cNvPr>
          <p:cNvCxnSpPr/>
          <p:nvPr/>
        </p:nvCxnSpPr>
        <p:spPr>
          <a:xfrm>
            <a:off x="0" y="561108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307568F-77FD-0C00-0AD4-A113842C06EC}"/>
                  </a:ext>
                </a:extLst>
              </p:cNvPr>
              <p:cNvSpPr txBox="1"/>
              <p:nvPr/>
            </p:nvSpPr>
            <p:spPr>
              <a:xfrm>
                <a:off x="7636075" y="1829120"/>
                <a:ext cx="4140000" cy="4608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it-IT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𝟏𝟐𝟐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𝟎𝟒𝟓𝟐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𝟓𝟔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𝟔𝟖𝟗𝟓</m:t>
                      </m:r>
                    </m:oMath>
                  </m:oMathPara>
                </a14:m>
                <a:endParaRPr lang="it-IT" sz="1600" b="1" dirty="0">
                  <a:solidFill>
                    <a:srgbClr val="000000"/>
                  </a:solidFill>
                  <a:latin typeface="Tw Cen MT (Corpo)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307568F-77FD-0C00-0AD4-A113842C0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075" y="1829120"/>
                <a:ext cx="4140000" cy="46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4EEB3DC-1CF6-0A62-CAB5-75C2CC3BF75E}"/>
              </a:ext>
            </a:extLst>
          </p:cNvPr>
          <p:cNvSpPr txBox="1"/>
          <p:nvPr/>
        </p:nvSpPr>
        <p:spPr>
          <a:xfrm>
            <a:off x="6634866" y="914399"/>
            <a:ext cx="5425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Prima fascia sovradimensionata rispetto alla configurazione ottima, per cui i tempi di attesa sono nettamente inferiori al QoS: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9D74FAB-8A0F-D35A-E899-0FC394D626C8}"/>
                  </a:ext>
                </a:extLst>
              </p:cNvPr>
              <p:cNvSpPr txBox="1"/>
              <p:nvPr/>
            </p:nvSpPr>
            <p:spPr>
              <a:xfrm>
                <a:off x="7636075" y="2493783"/>
                <a:ext cx="4140000" cy="4608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it-IT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it-IT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𝟕𝟔𝟒𝟕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+/− 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𝟕𝟐𝟕𝟓</m:t>
                      </m:r>
                    </m:oMath>
                  </m:oMathPara>
                </a14:m>
                <a:endParaRPr lang="it-IT" sz="1600" b="1" dirty="0">
                  <a:solidFill>
                    <a:srgbClr val="000000"/>
                  </a:solidFill>
                  <a:latin typeface="Tw Cen MT (Corpo)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9D74FAB-8A0F-D35A-E899-0FC394D6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6075" y="2493783"/>
                <a:ext cx="4140000" cy="46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egnaposto numero diapositiva 3">
            <a:extLst>
              <a:ext uri="{FF2B5EF4-FFF2-40B4-BE49-F238E27FC236}">
                <a16:creationId xmlns:a16="http://schemas.microsoft.com/office/drawing/2014/main" id="{D40141B1-8AF7-C57B-FB46-0BD00CE8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44</a:t>
            </a:fld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6053994-BECA-5942-F0BF-F88B906A29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7" r="2327"/>
          <a:stretch/>
        </p:blipFill>
        <p:spPr bwMode="auto">
          <a:xfrm>
            <a:off x="415925" y="761999"/>
            <a:ext cx="5912139" cy="284431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69876E5-0E80-0414-BFE4-12F8A96617F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83" r="4611"/>
          <a:stretch/>
        </p:blipFill>
        <p:spPr bwMode="auto">
          <a:xfrm>
            <a:off x="415925" y="3821416"/>
            <a:ext cx="5928586" cy="27560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658162-0C3C-1E3B-7C81-1558800F7FE5}"/>
              </a:ext>
            </a:extLst>
          </p:cNvPr>
          <p:cNvSpPr txBox="1"/>
          <p:nvPr/>
        </p:nvSpPr>
        <p:spPr>
          <a:xfrm>
            <a:off x="6634865" y="3454026"/>
            <a:ext cx="542595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Vengono allocate più risorse o capacità di quelle necessarie per soddisfare le esigenze del sistema: ci sono più serventi rispetto a quelli necessari per gestire il carico di lavoro effettivo. 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434289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B0F1FC6F-310C-23D3-E3B3-0C511A0B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61109"/>
          </a:xfrm>
        </p:spPr>
        <p:txBody>
          <a:bodyPr/>
          <a:lstStyle/>
          <a:p>
            <a:pPr algn="l"/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Configurazione {7, 7, 6, 9},{10,9,6,9} – OVER Provisioning 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0EBA6AA-5105-F2A0-8A5C-4AC7444E5F90}"/>
              </a:ext>
            </a:extLst>
          </p:cNvPr>
          <p:cNvCxnSpPr/>
          <p:nvPr/>
        </p:nvCxnSpPr>
        <p:spPr>
          <a:xfrm>
            <a:off x="0" y="561108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C1BB44-1C9A-C3D0-848C-AC83A1162785}"/>
                  </a:ext>
                </a:extLst>
              </p:cNvPr>
              <p:cNvSpPr txBox="1"/>
              <p:nvPr/>
            </p:nvSpPr>
            <p:spPr>
              <a:xfrm>
                <a:off x="7595104" y="1992262"/>
                <a:ext cx="3331397" cy="33855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𝒍𝒐𝒔𝒔</m:t>
                          </m:r>
                        </m:sub>
                      </m:sSub>
                      <m:r>
                        <a:rPr lang="it-IT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+/− 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it-IT" sz="1600" b="1" dirty="0">
                  <a:solidFill>
                    <a:srgbClr val="000000"/>
                  </a:solidFill>
                  <a:latin typeface="Tw Cen MT (Corpo)"/>
                </a:endParaRP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CAC1BB44-1C9A-C3D0-848C-AC83A1162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104" y="1992262"/>
                <a:ext cx="333139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C9D44E14-D94C-276E-E720-FBAC02F24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CE16A0-CC8F-9F66-D2B0-ECDE55B80BE9}"/>
              </a:ext>
            </a:extLst>
          </p:cNvPr>
          <p:cNvSpPr txBox="1"/>
          <p:nvPr/>
        </p:nvSpPr>
        <p:spPr>
          <a:xfrm>
            <a:off x="585166" y="4450232"/>
            <a:ext cx="110216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1800" dirty="0"/>
              <a:t>Si rispettano tutti i QoS, ma costi operativi più elevati a causa dell'allocazione eccessiva di personale o risorse.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dirty="0"/>
              <a:t>Costo: 75.380€ → migliorabile</a:t>
            </a:r>
            <a:endParaRPr lang="it-IT" sz="1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4E393E8-9D99-B002-4477-DEF2665599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t="4414" r="5590"/>
          <a:stretch/>
        </p:blipFill>
        <p:spPr bwMode="auto">
          <a:xfrm>
            <a:off x="443547" y="1122216"/>
            <a:ext cx="6362663" cy="284710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Segnaposto numero diapositiva 3">
            <a:extLst>
              <a:ext uri="{FF2B5EF4-FFF2-40B4-BE49-F238E27FC236}">
                <a16:creationId xmlns:a16="http://schemas.microsoft.com/office/drawing/2014/main" id="{7988AFDB-2B4A-AE02-BF74-52476139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87902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45</a:t>
            </a:fld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6588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B0F1FC6F-310C-23D3-E3B3-0C511A0B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61109"/>
          </a:xfrm>
        </p:spPr>
        <p:txBody>
          <a:bodyPr/>
          <a:lstStyle/>
          <a:p>
            <a:pPr algn="l"/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Configurazione {2, 2, 1, 2},{10,9,6,9} – UNDER PROVISIONING 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0EBA6AA-5105-F2A0-8A5C-4AC7444E5F90}"/>
              </a:ext>
            </a:extLst>
          </p:cNvPr>
          <p:cNvCxnSpPr/>
          <p:nvPr/>
        </p:nvCxnSpPr>
        <p:spPr>
          <a:xfrm>
            <a:off x="0" y="561108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307568F-77FD-0C00-0AD4-A113842C06EC}"/>
                  </a:ext>
                </a:extLst>
              </p:cNvPr>
              <p:cNvSpPr txBox="1"/>
              <p:nvPr/>
            </p:nvSpPr>
            <p:spPr>
              <a:xfrm>
                <a:off x="7448821" y="1676698"/>
                <a:ext cx="4150898" cy="4608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it-IT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it-IT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𝟏𝟗𝟒𝟐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𝟓𝟐𝟕𝟑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𝟏𝟑𝟕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𝟗𝟎𝟏𝟏</m:t>
                      </m:r>
                    </m:oMath>
                  </m:oMathPara>
                </a14:m>
                <a:endParaRPr lang="it-IT" sz="1600" b="1" dirty="0">
                  <a:solidFill>
                    <a:srgbClr val="000000"/>
                  </a:solidFill>
                  <a:latin typeface="Tw Cen MT (Corpo)"/>
                </a:endParaRPr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307568F-77FD-0C00-0AD4-A113842C0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821" y="1676698"/>
                <a:ext cx="4150898" cy="460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4EEB3DC-1CF6-0A62-CAB5-75C2CC3BF75E}"/>
              </a:ext>
            </a:extLst>
          </p:cNvPr>
          <p:cNvSpPr txBox="1"/>
          <p:nvPr/>
        </p:nvSpPr>
        <p:spPr>
          <a:xfrm>
            <a:off x="6634866" y="914399"/>
            <a:ext cx="5425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/>
              <a:t>Prima fascia sottodimensionata, in cui il numero di serventi non mantiene il sistema stabile.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9D74FAB-8A0F-D35A-E899-0FC394D626C8}"/>
                  </a:ext>
                </a:extLst>
              </p:cNvPr>
              <p:cNvSpPr txBox="1"/>
              <p:nvPr/>
            </p:nvSpPr>
            <p:spPr>
              <a:xfrm>
                <a:off x="7448820" y="2384273"/>
                <a:ext cx="4150897" cy="460832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it-IT" sz="16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e>
                                <m:sub>
                                  <m:r>
                                    <a:rPr lang="it-IT" sz="1600" b="1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it-IT" sz="1600" b="1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it-IT" sz="16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𝟖𝟓𝟐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𝟕𝟓𝟖𝟔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+/− 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𝟔𝟕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16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𝟖𝟏𝟖𝟗</m:t>
                      </m:r>
                    </m:oMath>
                  </m:oMathPara>
                </a14:m>
                <a:endParaRPr lang="it-IT" sz="1600" b="1" dirty="0">
                  <a:solidFill>
                    <a:srgbClr val="000000"/>
                  </a:solidFill>
                  <a:latin typeface="Tw Cen MT (Corpo)"/>
                </a:endParaRPr>
              </a:p>
            </p:txBody>
          </p:sp>
        </mc:Choice>
        <mc:Fallback xmlns="">
          <p:sp>
            <p:nvSpPr>
              <p:cNvPr id="20" name="CasellaDiTesto 19">
                <a:extLst>
                  <a:ext uri="{FF2B5EF4-FFF2-40B4-BE49-F238E27FC236}">
                    <a16:creationId xmlns:a16="http://schemas.microsoft.com/office/drawing/2014/main" id="{A9D74FAB-8A0F-D35A-E899-0FC394D62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820" y="2384273"/>
                <a:ext cx="4150897" cy="46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42B8D12-7689-7000-74E6-283CDD48DE25}"/>
              </a:ext>
            </a:extLst>
          </p:cNvPr>
          <p:cNvSpPr txBox="1"/>
          <p:nvPr/>
        </p:nvSpPr>
        <p:spPr>
          <a:xfrm>
            <a:off x="6634866" y="3091848"/>
            <a:ext cx="54259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latin typeface="Tw Cen MT (Corpo)"/>
              </a:rPr>
              <a:t>Nella seconda fascia vengono allocate più risorse del necessario, permettendo di smaltire il traffico accumulato in precedenza.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latin typeface="Tw Cen MT (Corpo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dirty="0">
                <a:latin typeface="Tw Cen MT (Corpo)"/>
              </a:rPr>
              <a:t>Al termine della giornata lavorativa i tempi di attesa nei due centri rimangono comunque superiori al limite di 300 secondi.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latin typeface="Tw Cen MT (Corpo)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1600" kern="0" dirty="0">
                <a:latin typeface="Tw Cen MT (Corpo)"/>
                <a:ea typeface="Calibri" panose="020F0502020204030204" pitchFamily="34" charset="0"/>
                <a:cs typeface="Courier New" panose="02070309020205020404" pitchFamily="49" charset="0"/>
              </a:rPr>
              <a:t>Profitto mensile =  </a:t>
            </a:r>
            <a:r>
              <a:rPr lang="it-IT" sz="1600" b="1" kern="0" dirty="0">
                <a:latin typeface="Tw Cen MT (Corpo)"/>
                <a:ea typeface="Calibri" panose="020F0502020204030204" pitchFamily="34" charset="0"/>
                <a:cs typeface="Courier New" panose="02070309020205020404" pitchFamily="49" charset="0"/>
              </a:rPr>
              <a:t>541.730 €</a:t>
            </a:r>
            <a:endParaRPr lang="it-IT" sz="1600" kern="100" dirty="0">
              <a:effectLst/>
              <a:latin typeface="Tw Cen MT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1600" dirty="0">
              <a:latin typeface="Tw Cen MT (Corpo)"/>
            </a:endParaRPr>
          </a:p>
        </p:txBody>
      </p:sp>
      <p:sp>
        <p:nvSpPr>
          <p:cNvPr id="24" name="Segnaposto numero diapositiva 3">
            <a:extLst>
              <a:ext uri="{FF2B5EF4-FFF2-40B4-BE49-F238E27FC236}">
                <a16:creationId xmlns:a16="http://schemas.microsoft.com/office/drawing/2014/main" id="{A4BBCA0B-AB3C-A432-FFD7-622E50B62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02174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mtClean="0"/>
              <a:t>46</a:t>
            </a:fld>
            <a:endParaRPr lang="it-IT"/>
          </a:p>
        </p:txBody>
      </p:sp>
      <p:pic>
        <p:nvPicPr>
          <p:cNvPr id="2" name="Immagine 1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AF3DFAC8-4801-DBB6-536A-FB540AFA34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" t="1874" r="3974" b="-536"/>
          <a:stretch/>
        </p:blipFill>
        <p:spPr bwMode="auto">
          <a:xfrm>
            <a:off x="245643" y="658334"/>
            <a:ext cx="6228000" cy="2958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F3CE842-098B-335A-D3AA-9CFF1460E3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43" y="3736605"/>
            <a:ext cx="6259599" cy="2840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84336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B0F1FC6F-310C-23D3-E3B3-0C511A0B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61109"/>
          </a:xfrm>
        </p:spPr>
        <p:txBody>
          <a:bodyPr/>
          <a:lstStyle/>
          <a:p>
            <a:pPr algn="l"/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Configurazione {5, 6, 1, 5},{7,6,4,5} – ottimo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0EBA6AA-5105-F2A0-8A5C-4AC7444E5F90}"/>
              </a:ext>
            </a:extLst>
          </p:cNvPr>
          <p:cNvCxnSpPr/>
          <p:nvPr/>
        </p:nvCxnSpPr>
        <p:spPr>
          <a:xfrm>
            <a:off x="0" y="561108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6D1B2E09-17A5-118C-8135-07603BA5D7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r="2025"/>
          <a:stretch/>
        </p:blipFill>
        <p:spPr bwMode="auto">
          <a:xfrm>
            <a:off x="175708" y="867288"/>
            <a:ext cx="5779722" cy="26365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7DEA911-5BC1-7B7E-AC33-BE7E965E6F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545" r="1505" b="3913"/>
          <a:stretch/>
        </p:blipFill>
        <p:spPr bwMode="auto">
          <a:xfrm>
            <a:off x="6246475" y="855909"/>
            <a:ext cx="5781600" cy="2636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03A3F85-9ED9-1726-C993-27D1A20FB60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2" b="3951"/>
          <a:stretch/>
        </p:blipFill>
        <p:spPr bwMode="auto">
          <a:xfrm>
            <a:off x="6236572" y="3767545"/>
            <a:ext cx="5779722" cy="273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86A9324-6264-81B7-C53D-14CEEE0A8A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48"/>
          <a:stretch/>
        </p:blipFill>
        <p:spPr bwMode="auto">
          <a:xfrm>
            <a:off x="175706" y="3767545"/>
            <a:ext cx="5781600" cy="273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egnaposto numero diapositiva 3">
            <a:extLst>
              <a:ext uri="{FF2B5EF4-FFF2-40B4-BE49-F238E27FC236}">
                <a16:creationId xmlns:a16="http://schemas.microsoft.com/office/drawing/2014/main" id="{40634066-DFC2-C0C5-444C-4C78D9F09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87902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47</a:t>
            </a:fld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200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ttotitolo 3">
            <a:extLst>
              <a:ext uri="{FF2B5EF4-FFF2-40B4-BE49-F238E27FC236}">
                <a16:creationId xmlns:a16="http://schemas.microsoft.com/office/drawing/2014/main" id="{B0F1FC6F-310C-23D3-E3B3-0C511A0B9A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0"/>
            <a:ext cx="12192000" cy="561109"/>
          </a:xfrm>
        </p:spPr>
        <p:txBody>
          <a:bodyPr/>
          <a:lstStyle/>
          <a:p>
            <a:pPr algn="l"/>
            <a:r>
              <a:rPr lang="it-IT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Configurazione {5, 6, 1, 5},{7,6,4,5} – ottimo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0EBA6AA-5105-F2A0-8A5C-4AC7444E5F90}"/>
              </a:ext>
            </a:extLst>
          </p:cNvPr>
          <p:cNvCxnSpPr/>
          <p:nvPr/>
        </p:nvCxnSpPr>
        <p:spPr>
          <a:xfrm>
            <a:off x="0" y="561108"/>
            <a:ext cx="1219200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ED09273-720E-A951-5551-2C0EC54BC535}"/>
              </a:ext>
            </a:extLst>
          </p:cNvPr>
          <p:cNvSpPr txBox="1"/>
          <p:nvPr/>
        </p:nvSpPr>
        <p:spPr>
          <a:xfrm>
            <a:off x="1006997" y="1446835"/>
            <a:ext cx="1027123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Tramite questa configurazione, si ha un guadagno mensile di </a:t>
            </a:r>
            <a:r>
              <a:rPr lang="it-IT" sz="1800" b="1" dirty="0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635.597,48€</a:t>
            </a: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 un costo di </a:t>
            </a:r>
            <a:r>
              <a:rPr lang="it-IT" sz="1800" b="1" dirty="0">
                <a:effectLst/>
                <a:latin typeface="Bierstadt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50.874€</a:t>
            </a:r>
            <a:r>
              <a:rPr lang="it-IT" sz="1800" b="1" i="0" u="none" strike="noStrike" baseline="0" dirty="0">
                <a:solidFill>
                  <a:srgbClr val="000000"/>
                </a:solidFill>
              </a:rPr>
              <a:t>.</a:t>
            </a:r>
          </a:p>
          <a:p>
            <a:endParaRPr lang="it-IT" sz="1800" b="1" i="0" u="none" strike="noStrike" baseline="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000000"/>
                </a:solidFill>
              </a:rPr>
              <a:t>Le configurazioni che permettono di rispettare i QoS e di massimizzare il profitto mensile dell’autolavaggio sono quindi:</a:t>
            </a:r>
          </a:p>
          <a:p>
            <a:pPr marL="742950" lvl="1" indent="-28575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it-IT" i="0" u="none" strike="noStrike" baseline="0" dirty="0">
                <a:solidFill>
                  <a:srgbClr val="000000"/>
                </a:solidFill>
              </a:rPr>
              <a:t>{5,6,1,5} per la prima fascia oraria</a:t>
            </a:r>
          </a:p>
          <a:p>
            <a:pPr marL="742950" lvl="1" indent="-285750">
              <a:spcBef>
                <a:spcPts val="1800"/>
              </a:spcBef>
              <a:buFont typeface="Courier New" panose="02070309020205020404" pitchFamily="49" charset="0"/>
              <a:buChar char="o"/>
            </a:pPr>
            <a:r>
              <a:rPr lang="it-IT" dirty="0">
                <a:solidFill>
                  <a:srgbClr val="000000"/>
                </a:solidFill>
              </a:rPr>
              <a:t>{7,6,4,5} per la seconda fascia oraria</a:t>
            </a:r>
            <a:r>
              <a:rPr lang="it-IT" i="0" u="none" strike="noStrike" baseline="0" dirty="0">
                <a:solidFill>
                  <a:srgbClr val="000000"/>
                </a:solidFill>
              </a:rPr>
              <a:t> 		</a:t>
            </a:r>
            <a:endParaRPr lang="it-IT" dirty="0"/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926B6DF8-3CE3-C093-B199-C8F3E34C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87902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48</a:t>
            </a:fld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6D41EE56-438C-F050-A1B7-66DD59ED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14483618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E155F8-1A07-0F78-1723-D4D3C7F984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2" y="2824295"/>
            <a:ext cx="10363827" cy="342410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it-IT" sz="6600" b="1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</a:rPr>
              <a:t>GRAZIE PER L’ATTENZIONE</a:t>
            </a:r>
          </a:p>
          <a:p>
            <a:pPr marL="0" indent="0">
              <a:buNone/>
            </a:pPr>
            <a:endParaRPr lang="it-IT" sz="4400" cap="none" dirty="0">
              <a:latin typeface="Bierstadt" panose="020B0004020202020204" pitchFamily="34" charset="0"/>
            </a:endParaRPr>
          </a:p>
          <a:p>
            <a:pPr marL="0" indent="0">
              <a:buNone/>
            </a:pPr>
            <a:r>
              <a:rPr lang="it-IT" sz="2600" cap="none" dirty="0">
                <a:latin typeface="Bierstadt" panose="020B0004020202020204" pitchFamily="34" charset="0"/>
              </a:rPr>
              <a:t>Martina De Maio</a:t>
            </a:r>
          </a:p>
        </p:txBody>
      </p:sp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FD998DDB-30A0-6797-4DBB-933B7A25F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24633"/>
            <a:ext cx="3715657" cy="491665"/>
          </a:xfrm>
        </p:spPr>
        <p:txBody>
          <a:bodyPr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5064CD-E404-1446-B8C4-7A344F4B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87902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49</a:t>
            </a:fld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45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0364451" cy="1596177"/>
          </a:xfrm>
        </p:spPr>
        <p:txBody>
          <a:bodyPr/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Obiettivi</a:t>
            </a:r>
            <a:endParaRPr lang="it-IT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952757"/>
            <a:ext cx="10572751" cy="3424107"/>
          </a:xfrm>
        </p:spPr>
        <p:txBody>
          <a:bodyPr>
            <a:normAutofit/>
          </a:bodyPr>
          <a:lstStyle/>
          <a:p>
            <a:pPr algn="just">
              <a:spcBef>
                <a:spcPts val="14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Lo scopo principale dello studio è di </a:t>
            </a: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massimizzare i profitti 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dell’autolavaggio, concentrandosi sull’individuazione del numero ottimale di serventi e operatori per ciascun blocco del sistema.</a:t>
            </a:r>
          </a:p>
          <a:p>
            <a:pPr algn="just">
              <a:spcBef>
                <a:spcPts val="24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I QoS che si vogliono rispettare sono:</a:t>
            </a:r>
          </a:p>
          <a:p>
            <a:pPr marL="800100" lvl="1" indent="-342900" algn="just">
              <a:spcBef>
                <a:spcPts val="1400"/>
              </a:spcBef>
              <a:buFont typeface="+mj-lt"/>
              <a:buAutoNum type="arabicPeriod"/>
            </a:pP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Tempi di attesa: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 tempi di attesa nei primi due centri inferiore a </a:t>
            </a:r>
            <a:r>
              <a:rPr lang="it-IT" sz="1600" u="sng" cap="none" dirty="0">
                <a:latin typeface="Bierstadt" panose="020B0004020202020204" pitchFamily="34" charset="0"/>
                <a:cs typeface="Calibri" panose="020F0502020204030204" pitchFamily="34" charset="0"/>
              </a:rPr>
              <a:t>5 minuti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 algn="just">
              <a:spcBef>
                <a:spcPts val="1400"/>
              </a:spcBef>
              <a:buFont typeface="+mj-lt"/>
              <a:buAutoNum type="arabicPeriod"/>
            </a:pP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Tempi di risposta: 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tempo di risposta complessivo delle auto che entrano nel sistema accedendo al centro lavaggio a mano inferiore ai </a:t>
            </a:r>
            <a:r>
              <a:rPr lang="it-IT" sz="1600" u="sng" cap="none" dirty="0">
                <a:latin typeface="Bierstadt" panose="020B0004020202020204" pitchFamily="34" charset="0"/>
                <a:cs typeface="Calibri" panose="020F0502020204030204" pitchFamily="34" charset="0"/>
              </a:rPr>
              <a:t>45 minuti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.</a:t>
            </a:r>
          </a:p>
          <a:p>
            <a:pPr marL="800100" lvl="1" indent="-342900" algn="just">
              <a:spcBef>
                <a:spcPts val="1400"/>
              </a:spcBef>
              <a:buFont typeface="+mj-lt"/>
              <a:buAutoNum type="arabicPeriod"/>
            </a:pP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Disponibilità dei macchinari: 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garantire che </a:t>
            </a:r>
            <a:r>
              <a:rPr lang="it-IT" sz="1600" u="sng" cap="none" dirty="0">
                <a:latin typeface="Bierstadt" panose="020B0004020202020204" pitchFamily="34" charset="0"/>
                <a:cs typeface="Calibri" panose="020F0502020204030204" pitchFamily="34" charset="0"/>
              </a:rPr>
              <a:t>almeno l'80% 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delle auto che richiedono il lavaggio degli interni possa accedere a un macchinario libero.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6B2C8A05-521E-4CD1-BD55-33E659471C0A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5" name="Segnaposto numero diapositiva 3">
            <a:extLst>
              <a:ext uri="{FF2B5EF4-FFF2-40B4-BE49-F238E27FC236}">
                <a16:creationId xmlns:a16="http://schemas.microsoft.com/office/drawing/2014/main" id="{0FA6AA0F-7B23-E89B-41C6-8B8FCBEA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87902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fld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11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0364451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concettuale – 1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89947A3-F0D5-ADCA-8985-9C8883277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80" y="1227269"/>
            <a:ext cx="10144440" cy="523205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E531BF65-D267-42D9-1557-439B2CFD9B81}"/>
              </a:ext>
            </a:extLst>
          </p:cNvPr>
          <p:cNvCxnSpPr/>
          <p:nvPr/>
        </p:nvCxnSpPr>
        <p:spPr>
          <a:xfrm>
            <a:off x="1291771" y="3817257"/>
            <a:ext cx="1074058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696059D-6CED-04F7-BE6C-C5E3E9371531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2EB24407-3624-7A3E-33F0-42082051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87902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fld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514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concettuale – 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5" y="1482857"/>
            <a:ext cx="10572751" cy="447852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Il sistema è rappresentato da quattro centri: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centro 1: Lavaggio a mano</a:t>
            </a:r>
            <a:endParaRPr lang="it-IT" sz="1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centro 2: Lavaggio con rulli</a:t>
            </a:r>
            <a:endParaRPr lang="it-IT" sz="1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centro 3: Lucidatura</a:t>
            </a:r>
            <a:endParaRPr lang="it-IT" sz="1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centro 4: Lavaggio interni</a:t>
            </a:r>
            <a:endParaRPr lang="it-IT" sz="1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it-IT" sz="1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Le macchine in ingresso al sistema sono di due tipi, classificate in base alla loro </a:t>
            </a: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età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: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macchine nuove: immatricolate negli ultimi 5 anni → solo lavaggio a mano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macchine vecchie: immatricolate oltre 5 anni fa → scelta tra lavaggio a mano e lavaggio con rulli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</a:pPr>
            <a:endParaRPr lang="it-IT" sz="1600" cap="none" dirty="0">
              <a:latin typeface="Bierstadt" panose="020B000402020202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endParaRPr lang="it-IT" sz="1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9623DFAC-9D18-8800-2136-65685CE4729B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FA9A02AD-9029-35A7-7B0F-E04DB7AC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87902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fld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94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di specifiche – Acquisizione dei dati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600F49-8C4E-D679-495C-7CF5C2325D3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04239" y="1551437"/>
            <a:ext cx="10572751" cy="4478525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I dati utilizzati nel presente studio sono stati raccolti </a:t>
            </a:r>
            <a:r>
              <a:rPr lang="it-IT" sz="16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ierstadt" panose="020B0004020202020204" pitchFamily="34" charset="0"/>
                <a:cs typeface="Calibri" panose="020F0502020204030204" pitchFamily="34" charset="0"/>
              </a:rPr>
              <a:t>direttamente sul campo</a:t>
            </a: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, osservando le attività svolte in diverse stazioni di servizio, intervistandone il personale e prendendo in considerazione le preferenze degli utenti riguardo ai servizi offerti. 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Questo approccio di raccolta dati ha permesso di ottenere una comprensione diretta delle dinamiche operative e delle pratiche di gestione adottate. </a:t>
            </a:r>
          </a:p>
          <a:p>
            <a:pPr algn="just">
              <a:lnSpc>
                <a:spcPct val="150000"/>
              </a:lnSpc>
              <a:spcBef>
                <a:spcPts val="1800"/>
              </a:spcBef>
            </a:pPr>
            <a:r>
              <a:rPr lang="it-IT" sz="1600" cap="none" dirty="0">
                <a:latin typeface="Bierstadt" panose="020B0004020202020204" pitchFamily="34" charset="0"/>
                <a:cs typeface="Calibri" panose="020F0502020204030204" pitchFamily="34" charset="0"/>
              </a:rPr>
              <a:t>Sebbene non siano dati statistici ufficiali, si ritiene che le informazioni raccolte forniscano un quadro affidabile delle dinamiche del sistema di autolavaggio in esame, permettendo di sviluppare un modello accurato e rappresentativo.</a:t>
            </a:r>
            <a:endParaRPr lang="it-IT" sz="1600" b="1" cap="non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ierstadt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FEE1AE8D-2CE8-5604-2D1D-C12E68434569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  <p:sp>
        <p:nvSpPr>
          <p:cNvPr id="6" name="Segnaposto numero diapositiva 3">
            <a:extLst>
              <a:ext uri="{FF2B5EF4-FFF2-40B4-BE49-F238E27FC236}">
                <a16:creationId xmlns:a16="http://schemas.microsoft.com/office/drawing/2014/main" id="{80625380-2869-6E52-D1C2-A8930398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7785" y="6587902"/>
            <a:ext cx="764215" cy="365125"/>
          </a:xfrm>
        </p:spPr>
        <p:txBody>
          <a:bodyPr/>
          <a:lstStyle/>
          <a:p>
            <a:fld id="{1E4E6431-AD50-44DD-8385-92CD1FB381E1}" type="slidenum"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fld>
            <a:endParaRPr lang="it-IT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3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100000">
              <a:srgbClr val="D9E6F0"/>
            </a:gs>
            <a:gs pos="0">
              <a:schemeClr val="bg2">
                <a:tint val="84000"/>
                <a:shade val="100000"/>
                <a:hueMod val="92000"/>
                <a:satMod val="180000"/>
                <a:lumMod val="114000"/>
                <a:alpha val="86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33D444-C3B8-0D74-DEBA-0924DF224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-3783"/>
            <a:ext cx="11278225" cy="1596177"/>
          </a:xfrm>
        </p:spPr>
        <p:txBody>
          <a:bodyPr>
            <a:normAutofit/>
          </a:bodyPr>
          <a:lstStyle/>
          <a:p>
            <a:pPr algn="l"/>
            <a:r>
              <a:rPr lang="it-IT" sz="3200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</a:rPr>
              <a:t>Modello di specifiche – dati di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0600F49-8C4E-D679-495C-7CF5C2325D37}"/>
                  </a:ext>
                </a:extLst>
              </p:cNvPr>
              <p:cNvSpPr>
                <a:spLocks noGrp="1"/>
              </p:cNvSpPr>
              <p:nvPr>
                <p:ph sz="quarter" idx="13"/>
              </p:nvPr>
            </p:nvSpPr>
            <p:spPr>
              <a:xfrm>
                <a:off x="904239" y="1462537"/>
                <a:ext cx="10572751" cy="4478525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I tempi di interarrivo dei veicoli all'interno del sistema di autolavaggio sono modellati utilizzando una distribuzione esponenziale, mentre i tempi di servizio utilizzando una distribuzione Normale troncata.</a:t>
                </a:r>
              </a:p>
              <a:p>
                <a:pPr algn="just">
                  <a:lnSpc>
                    <a:spcPct val="100000"/>
                  </a:lnSpc>
                  <a:spcBef>
                    <a:spcPts val="1800"/>
                  </a:spcBef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Gli arrivi sono stati divisi in due diverse fasce orarie: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08:30 – 13:00 → tasso di arrivo: 15 auto/ora (</a:t>
                </a:r>
                <a:r>
                  <a:rPr lang="it-IT" sz="1600" b="1" cap="none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erstadt" panose="020B0004020202020204" pitchFamily="34" charset="0"/>
                    <a:cs typeface="Calibri" panose="020F0502020204030204" pitchFamily="34" charset="0"/>
                  </a:rPr>
                  <a:t>1/4 auto/min</a:t>
                </a: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lvl="1" algn="just">
                  <a:lnSpc>
                    <a:spcPct val="100000"/>
                  </a:lnSpc>
                  <a:spcBef>
                    <a:spcPts val="600"/>
                  </a:spcBef>
                  <a:buFont typeface="Courier New" panose="02070309020205020404" pitchFamily="49" charset="0"/>
                  <a:buChar char="o"/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13:00 – 17:30 → tasso di arrivo: 30 auto/ora (</a:t>
                </a:r>
                <a:r>
                  <a:rPr lang="it-IT" sz="1600" b="1" cap="none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ierstadt" panose="020B0004020202020204" pitchFamily="34" charset="0"/>
                    <a:cs typeface="Calibri" panose="020F0502020204030204" pitchFamily="34" charset="0"/>
                  </a:rPr>
                  <a:t>1/2 auto/min</a:t>
                </a: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algn="just">
                  <a:lnSpc>
                    <a:spcPct val="100000"/>
                  </a:lnSpc>
                  <a:spcBef>
                    <a:spcPts val="3000"/>
                  </a:spcBef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Le perdite nei primi due centri sono modellate secondo una distribuzione esponenziale di parametro </a:t>
                </a:r>
                <a14:m>
                  <m:oMath xmlns:m="http://schemas.openxmlformats.org/officeDocument/2006/math">
                    <m:r>
                      <a:rPr lang="it-IT" sz="160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𝜏</m:t>
                    </m:r>
                    <m:r>
                      <a:rPr lang="it-IT" sz="16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=360</m:t>
                    </m:r>
                    <m:r>
                      <a:rPr lang="it-IT" sz="1600" b="0" i="1" cap="none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𝑠</m:t>
                    </m:r>
                  </m:oMath>
                </a14:m>
                <a:endParaRPr lang="it-IT" sz="1600" cap="none" dirty="0">
                  <a:latin typeface="Bierstadt" panose="020B0004020202020204" pitchFamily="34" charset="0"/>
                  <a:cs typeface="Calibri" panose="020F0502020204030204" pitchFamily="34" charset="0"/>
                </a:endParaRPr>
              </a:p>
              <a:p>
                <a:pPr algn="just">
                  <a:lnSpc>
                    <a:spcPct val="250000"/>
                  </a:lnSpc>
                  <a:spcBef>
                    <a:spcPts val="1800"/>
                  </a:spcBef>
                </a:pPr>
                <a:r>
                  <a:rPr lang="it-IT" sz="1600" cap="none" dirty="0">
                    <a:latin typeface="Bierstadt" panose="020B0004020202020204" pitchFamily="34" charset="0"/>
                    <a:cs typeface="Calibri" panose="020F0502020204030204" pitchFamily="34" charset="0"/>
                  </a:rPr>
                  <a:t>Tempi di servizio:</a:t>
                </a:r>
              </a:p>
              <a:p>
                <a:pPr marL="0" indent="0" algn="just">
                  <a:lnSpc>
                    <a:spcPct val="100000"/>
                  </a:lnSpc>
                  <a:spcBef>
                    <a:spcPts val="1800"/>
                  </a:spcBef>
                  <a:buNone/>
                </a:pPr>
                <a:endParaRPr lang="it-IT" sz="1600" cap="none" dirty="0">
                  <a:latin typeface="Bierstadt" panose="020B000402020202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0600F49-8C4E-D679-495C-7CF5C2325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3"/>
              </p:nvPr>
            </p:nvSpPr>
            <p:spPr>
              <a:xfrm>
                <a:off x="904239" y="1462537"/>
                <a:ext cx="10572751" cy="4478525"/>
              </a:xfrm>
              <a:blipFill>
                <a:blip r:embed="rId3"/>
                <a:stretch>
                  <a:fillRect l="-231" r="-2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F40A5900-468C-CC20-61ED-2EFB48992525}"/>
              </a:ext>
            </a:extLst>
          </p:cNvPr>
          <p:cNvGrpSpPr/>
          <p:nvPr/>
        </p:nvGrpSpPr>
        <p:grpSpPr>
          <a:xfrm>
            <a:off x="1371531" y="4867372"/>
            <a:ext cx="2072640" cy="1640340"/>
            <a:chOff x="1371531" y="4720615"/>
            <a:chExt cx="2072640" cy="164034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1641488-910D-E006-848E-4F9B683C6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85500" y1="22722" x2="85700" y2="33958"/>
                          <a14:foregroundMark x1="85700" y1="33958" x2="82300" y2="48190"/>
                          <a14:foregroundMark x1="81000" y1="22472" x2="70100" y2="34457"/>
                          <a14:foregroundMark x1="76500" y1="52934" x2="76200" y2="52310"/>
                          <a14:foregroundMark x1="17000" y1="27715" x2="14300" y2="36205"/>
                          <a14:foregroundMark x1="14300" y1="36205" x2="14400" y2="44195"/>
                          <a14:foregroundMark x1="14400" y1="44195" x2="17200" y2="58177"/>
                          <a14:foregroundMark x1="17600" y1="34831" x2="21800" y2="29338"/>
                          <a14:foregroundMark x1="24800" y1="25343" x2="22000" y2="24844"/>
                          <a14:foregroundMark x1="22000" y1="24345" x2="18300" y2="43945"/>
                          <a14:foregroundMark x1="18000" y1="55680" x2="23200" y2="60549"/>
                          <a14:foregroundMark x1="23200" y1="60549" x2="19900" y2="64419"/>
                        </a14:backgroundRemoval>
                      </a14:imgEffect>
                    </a14:imgLayer>
                  </a14:imgProps>
                </a:ext>
              </a:extLst>
            </a:blip>
            <a:srcRect l="7320" t="13629" r="5985" b="24387"/>
            <a:stretch/>
          </p:blipFill>
          <p:spPr>
            <a:xfrm flipH="1">
              <a:off x="1371531" y="4720615"/>
              <a:ext cx="2072640" cy="1186958"/>
            </a:xfrm>
            <a:prstGeom prst="rect">
              <a:avLst/>
            </a:prstGeom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E4148B9-5C58-193A-DD99-E6ADBC194565}"/>
                </a:ext>
              </a:extLst>
            </p:cNvPr>
            <p:cNvSpPr txBox="1"/>
            <p:nvPr/>
          </p:nvSpPr>
          <p:spPr>
            <a:xfrm>
              <a:off x="1490075" y="6022401"/>
              <a:ext cx="13161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erstadt" panose="020B0004020202020204" pitchFamily="34" charset="0"/>
                </a:rPr>
                <a:t>30 min/auto</a:t>
              </a: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B043AA2-FCA0-8AE9-65F2-EFE9B553E33E}"/>
              </a:ext>
            </a:extLst>
          </p:cNvPr>
          <p:cNvGrpSpPr/>
          <p:nvPr/>
        </p:nvGrpSpPr>
        <p:grpSpPr>
          <a:xfrm>
            <a:off x="4437167" y="4695937"/>
            <a:ext cx="2110897" cy="1846495"/>
            <a:chOff x="4437165" y="4549178"/>
            <a:chExt cx="2110897" cy="184649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D8E80C4-4B21-7023-6365-A218E7D1B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50231" y1="51731" x2="51385" y2="55288"/>
                          <a14:foregroundMark x1="41385" y1="63269" x2="50077" y2="64808"/>
                          <a14:foregroundMark x1="50077" y1="64808" x2="46000" y2="71731"/>
                          <a14:foregroundMark x1="46000" y1="71731" x2="56615" y2="73654"/>
                          <a14:foregroundMark x1="44231" y1="50769" x2="57846" y2="55096"/>
                          <a14:foregroundMark x1="61615" y1="78077" x2="62462" y2="79135"/>
                          <a14:foregroundMark x1="28077" y1="31731" x2="30538" y2="314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7165" y="4549178"/>
              <a:ext cx="2110897" cy="168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100A5F7-30F0-05B7-88D4-54E943FA5ECF}"/>
                </a:ext>
              </a:extLst>
            </p:cNvPr>
            <p:cNvSpPr txBox="1"/>
            <p:nvPr/>
          </p:nvSpPr>
          <p:spPr>
            <a:xfrm>
              <a:off x="4834516" y="6057119"/>
              <a:ext cx="13161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erstadt" panose="020B0004020202020204" pitchFamily="34" charset="0"/>
                </a:rPr>
                <a:t>10 min/auto</a:t>
              </a: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E9E15B69-32AE-D510-664F-9272E7CF7369}"/>
              </a:ext>
            </a:extLst>
          </p:cNvPr>
          <p:cNvGrpSpPr/>
          <p:nvPr/>
        </p:nvGrpSpPr>
        <p:grpSpPr>
          <a:xfrm>
            <a:off x="7469384" y="5085955"/>
            <a:ext cx="1936749" cy="1465840"/>
            <a:chOff x="7469382" y="4939198"/>
            <a:chExt cx="1936749" cy="1465840"/>
          </a:xfrm>
        </p:grpSpPr>
        <p:pic>
          <p:nvPicPr>
            <p:cNvPr id="7" name="Picture 8">
              <a:extLst>
                <a:ext uri="{FF2B5EF4-FFF2-40B4-BE49-F238E27FC236}">
                  <a16:creationId xmlns:a16="http://schemas.microsoft.com/office/drawing/2014/main" id="{A9A5E943-ED33-3563-CE2D-018CD14E70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804" b="89542" l="8987" r="90523">
                          <a14:foregroundMark x1="81373" y1="19281" x2="90686" y2="72222"/>
                          <a14:foregroundMark x1="9150" y1="54248" x2="8987" y2="72222"/>
                          <a14:foregroundMark x1="26634" y1="71569" x2="23203" y2="73856"/>
                          <a14:foregroundMark x1="22222" y1="72549" x2="24510" y2="72549"/>
                          <a14:foregroundMark x1="26797" y1="70261" x2="29412" y2="74510"/>
                          <a14:foregroundMark x1="24673" y1="69935" x2="25163" y2="73856"/>
                          <a14:foregroundMark x1="23039" y1="82026" x2="23529" y2="80065"/>
                          <a14:foregroundMark x1="75654" y1="65033" x2="76634" y2="71569"/>
                          <a14:foregroundMark x1="74183" y1="68954" x2="76961" y2="84967"/>
                          <a14:foregroundMark x1="77941" y1="66667" x2="70261" y2="80719"/>
                          <a14:foregroundMark x1="70261" y1="80719" x2="75000" y2="68301"/>
                          <a14:foregroundMark x1="26797" y1="66667" x2="20752" y2="79739"/>
                          <a14:foregroundMark x1="20752" y1="79739" x2="29902" y2="70915"/>
                          <a14:foregroundMark x1="29902" y1="70915" x2="28431" y2="679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9382" y="4939198"/>
              <a:ext cx="1936749" cy="968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04B825BD-A6B0-AFDD-09D9-5994B92D80CA}"/>
                </a:ext>
              </a:extLst>
            </p:cNvPr>
            <p:cNvSpPr txBox="1"/>
            <p:nvPr/>
          </p:nvSpPr>
          <p:spPr>
            <a:xfrm>
              <a:off x="7842045" y="6066484"/>
              <a:ext cx="12007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erstadt" panose="020B0004020202020204" pitchFamily="34" charset="0"/>
                </a:rPr>
                <a:t>2 min/auto</a:t>
              </a:r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7446952-38DA-6A3C-017E-A2ECADD33CE9}"/>
              </a:ext>
            </a:extLst>
          </p:cNvPr>
          <p:cNvGrpSpPr/>
          <p:nvPr/>
        </p:nvGrpSpPr>
        <p:grpSpPr>
          <a:xfrm>
            <a:off x="10290298" y="4867372"/>
            <a:ext cx="1237935" cy="1691716"/>
            <a:chOff x="10290296" y="4720615"/>
            <a:chExt cx="1237935" cy="1691716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2B5211B0-5354-5581-C4AF-1768FD855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598" b="94892" l="6957" r="92870">
                          <a14:foregroundMark x1="37043" y1="90712" x2="25913" y2="90402"/>
                          <a14:foregroundMark x1="25913" y1="90402" x2="44348" y2="92879"/>
                          <a14:foregroundMark x1="44348" y1="92879" x2="53217" y2="89319"/>
                          <a14:foregroundMark x1="41391" y1="95511" x2="30261" y2="94892"/>
                          <a14:foregroundMark x1="30261" y1="94892" x2="16870" y2="88390"/>
                          <a14:foregroundMark x1="16870" y1="88390" x2="16174" y2="88235"/>
                          <a14:foregroundMark x1="6957" y1="50155" x2="9217" y2="60991"/>
                          <a14:foregroundMark x1="51304" y1="22601" x2="53217" y2="43498"/>
                          <a14:foregroundMark x1="50261" y1="10062" x2="57217" y2="30650"/>
                          <a14:foregroundMark x1="92870" y1="78638" x2="89391" y2="8513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27452" y="4720615"/>
              <a:ext cx="1200779" cy="1349049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CB4F32AA-A1E5-B4BE-737A-4C9A41F8D66E}"/>
                </a:ext>
              </a:extLst>
            </p:cNvPr>
            <p:cNvSpPr txBox="1"/>
            <p:nvPr/>
          </p:nvSpPr>
          <p:spPr>
            <a:xfrm>
              <a:off x="10290296" y="6073777"/>
              <a:ext cx="12007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ierstadt" panose="020B0004020202020204" pitchFamily="34" charset="0"/>
                </a:rPr>
                <a:t>5 min/auto</a:t>
              </a:r>
            </a:p>
          </p:txBody>
        </p:sp>
      </p:grpSp>
      <p:sp>
        <p:nvSpPr>
          <p:cNvPr id="19" name="Segnaposto numero diapositiva 3">
            <a:extLst>
              <a:ext uri="{FF2B5EF4-FFF2-40B4-BE49-F238E27FC236}">
                <a16:creationId xmlns:a16="http://schemas.microsoft.com/office/drawing/2014/main" id="{16C1112B-3C16-8A69-A9FA-1873A02435BF}"/>
              </a:ext>
            </a:extLst>
          </p:cNvPr>
          <p:cNvSpPr txBox="1">
            <a:spLocks/>
          </p:cNvSpPr>
          <p:nvPr/>
        </p:nvSpPr>
        <p:spPr>
          <a:xfrm>
            <a:off x="11427785" y="6502174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E4E6431-AD50-44DD-8385-92CD1FB381E1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0AA0F7D9-C337-FEA9-A498-70CFAABC736C}"/>
              </a:ext>
            </a:extLst>
          </p:cNvPr>
          <p:cNvSpPr txBox="1">
            <a:spLocks/>
          </p:cNvSpPr>
          <p:nvPr/>
        </p:nvSpPr>
        <p:spPr>
          <a:xfrm>
            <a:off x="0" y="6524633"/>
            <a:ext cx="3715657" cy="4916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Università di Tor Vergata, 11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3289151472"/>
      </p:ext>
    </p:extLst>
  </p:cSld>
  <p:clrMapOvr>
    <a:masterClrMapping/>
  </p:clrMapOvr>
</p:sld>
</file>

<file path=ppt/theme/theme1.xml><?xml version="1.0" encoding="utf-8"?>
<a:theme xmlns:a="http://schemas.openxmlformats.org/drawingml/2006/main" name="Goccia">
  <a:themeElements>
    <a:clrScheme name="Blu verde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Gocci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cci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F93CD82-4AD7-4B8F-943C-3F067B12C81B}">
  <we:reference id="4b785c87-866c-4bad-85d8-5d1ae467ac9a" version="3.9.1.0" store="EXCatalog" storeType="EXCatalog"/>
  <we:alternateReferences>
    <we:reference id="WA104381909" version="3.9.1.0" store="it-IT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TM10001114[[fn=Raccolta]]</Template>
  <TotalTime>5590</TotalTime>
  <Words>5402</Words>
  <Application>Microsoft Office PowerPoint</Application>
  <PresentationFormat>Widescreen</PresentationFormat>
  <Paragraphs>691</Paragraphs>
  <Slides>49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60" baseType="lpstr">
      <vt:lpstr>Arial</vt:lpstr>
      <vt:lpstr>Bierstadt</vt:lpstr>
      <vt:lpstr>Calibri</vt:lpstr>
      <vt:lpstr>Cambria Math</vt:lpstr>
      <vt:lpstr>Century Gothic</vt:lpstr>
      <vt:lpstr>Consolas</vt:lpstr>
      <vt:lpstr>Courier New</vt:lpstr>
      <vt:lpstr>Söhne</vt:lpstr>
      <vt:lpstr>Tw Cen MT</vt:lpstr>
      <vt:lpstr>Tw Cen MT (Corpo)</vt:lpstr>
      <vt:lpstr>Goccia</vt:lpstr>
      <vt:lpstr>GESTIONE DI UN AUTOLAVAGGIO</vt:lpstr>
      <vt:lpstr>INTRODUZIONE</vt:lpstr>
      <vt:lpstr>SCHEMA AUTOLAVAGGIO </vt:lpstr>
      <vt:lpstr>COMPONENTI DELL’AUTOLAVAGGIO </vt:lpstr>
      <vt:lpstr>Obiettivi</vt:lpstr>
      <vt:lpstr>Modello concettuale – 1 </vt:lpstr>
      <vt:lpstr>Modello concettuale – 2</vt:lpstr>
      <vt:lpstr>Modello di specifiche – Acquisizione dei dati </vt:lpstr>
      <vt:lpstr>Modello di specifiche – dati di input</vt:lpstr>
      <vt:lpstr>Modello di specifiche – probabilità di routing</vt:lpstr>
      <vt:lpstr>Modello di specifiche – mATRICE di routing</vt:lpstr>
      <vt:lpstr>Modello di specifiche – costi e profitto</vt:lpstr>
      <vt:lpstr>Modello di specifiche – costi e profitto</vt:lpstr>
      <vt:lpstr>Modello computazionale – classi </vt:lpstr>
      <vt:lpstr>Modello computazionale – classi </vt:lpstr>
      <vt:lpstr>Modello computazionale – generatore prng </vt:lpstr>
      <vt:lpstr>Modello computazionale – cambio fascia oraria</vt:lpstr>
      <vt:lpstr>Verifica </vt:lpstr>
      <vt:lpstr>Verifica – centro 1 (M/M/20) </vt:lpstr>
      <vt:lpstr>Verifica – centro 1 (M/M/20) </vt:lpstr>
      <vt:lpstr>Verifica – centro 2 (M/M/11) </vt:lpstr>
      <vt:lpstr>Verifica – centro 2 (M/M/11) </vt:lpstr>
      <vt:lpstr>Verifica – centro 3 (M/M/8) </vt:lpstr>
      <vt:lpstr>Verifica – centro 3 (M/M/8) </vt:lpstr>
      <vt:lpstr>Verifica – centro 4 (M/M/2) </vt:lpstr>
      <vt:lpstr>Verifica – centro 4 (M/M/2) </vt:lpstr>
      <vt:lpstr>validazione  </vt:lpstr>
      <vt:lpstr>validazione – CENTRo lavaggio a mano</vt:lpstr>
      <vt:lpstr>validazione – CENTRo lavaggio automatico</vt:lpstr>
      <vt:lpstr>Analisi del collo di bottiglia – 1 </vt:lpstr>
      <vt:lpstr>Analisi del collo di bottiglia – 2 </vt:lpstr>
      <vt:lpstr>Analisi del collo di bottiglia – 3 </vt:lpstr>
      <vt:lpstr>Simulazione a orizzonte infinito – 1  </vt:lpstr>
      <vt:lpstr>Simulazione a orizzonte infinito – 2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Simulazione a orizzonte finito – 1  </vt:lpstr>
      <vt:lpstr>Simulazione a orizzonte finito – 2  </vt:lpstr>
      <vt:lpstr>Simulazione a orizzonte finito – 3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GESTIONE DI UN AUTOLAVAGGIO</dc:title>
  <dc:creator>martina de maio</dc:creator>
  <cp:lastModifiedBy>martina de maio</cp:lastModifiedBy>
  <cp:revision>1</cp:revision>
  <dcterms:created xsi:type="dcterms:W3CDTF">2023-07-17T13:16:37Z</dcterms:created>
  <dcterms:modified xsi:type="dcterms:W3CDTF">2023-09-13T10:29:55Z</dcterms:modified>
</cp:coreProperties>
</file>